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</p:sldMasterIdLst>
  <p:notesMasterIdLst>
    <p:notesMasterId r:id="rId15"/>
  </p:notesMasterIdLst>
  <p:handoutMasterIdLst>
    <p:handoutMasterId r:id="rId16"/>
  </p:handoutMasterIdLst>
  <p:sldIdLst>
    <p:sldId id="6180" r:id="rId5"/>
    <p:sldId id="6174" r:id="rId6"/>
    <p:sldId id="375" r:id="rId7"/>
    <p:sldId id="5676" r:id="rId8"/>
    <p:sldId id="6181" r:id="rId9"/>
    <p:sldId id="6182" r:id="rId10"/>
    <p:sldId id="6177" r:id="rId11"/>
    <p:sldId id="6183" r:id="rId12"/>
    <p:sldId id="6178" r:id="rId13"/>
    <p:sldId id="618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Титульные слайды" id="{CD450C84-A80A-466B-8563-1EC53B5BAFD2}">
          <p14:sldIdLst>
            <p14:sldId id="6180"/>
            <p14:sldId id="6174"/>
            <p14:sldId id="375"/>
            <p14:sldId id="5676"/>
            <p14:sldId id="6181"/>
            <p14:sldId id="6182"/>
            <p14:sldId id="6177"/>
            <p14:sldId id="6183"/>
            <p14:sldId id="6178"/>
            <p14:sldId id="6184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164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дрей Жандров" initials="АЖ" lastIdx="2" clrIdx="0"/>
  <p:cmAuthor id="2" name="office" initials="Rrr" lastIdx="2" clrIdx="1"/>
  <p:cmAuthor id="3" name="Максим Миненко" initials="ММ" lastIdx="2" clrIdx="2">
    <p:extLst>
      <p:ext uri="{19B8F6BF-5375-455C-9EA6-DF929625EA0E}">
        <p15:presenceInfo xmlns:p15="http://schemas.microsoft.com/office/powerpoint/2012/main" userId="Максим Миненко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6E"/>
    <a:srgbClr val="A3A3A3"/>
    <a:srgbClr val="808080"/>
    <a:srgbClr val="525859"/>
    <a:srgbClr val="B7B4B2"/>
    <a:srgbClr val="CACACA"/>
    <a:srgbClr val="8A8F94"/>
    <a:srgbClr val="D6D7D8"/>
    <a:srgbClr val="8E9192"/>
    <a:srgbClr val="848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878" autoAdjust="0"/>
  </p:normalViewPr>
  <p:slideViewPr>
    <p:cSldViewPr showGuides="1">
      <p:cViewPr varScale="1">
        <p:scale>
          <a:sx n="69" d="100"/>
          <a:sy n="69" d="100"/>
        </p:scale>
        <p:origin x="656" y="44"/>
      </p:cViewPr>
      <p:guideLst>
        <p:guide orient="horz" pos="1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7542"/>
    </p:cViewPr>
  </p:sorterViewPr>
  <p:notesViewPr>
    <p:cSldViewPr>
      <p:cViewPr varScale="1">
        <p:scale>
          <a:sx n="122" d="100"/>
          <a:sy n="122" d="100"/>
        </p:scale>
        <p:origin x="1068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3480E7-DCB1-9445-AFD2-7B13C25149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6F0D84-728E-5B4D-8D19-DAB7378199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E206C-933E-C54B-94CB-CF525CECCA65}" type="datetimeFigureOut">
              <a:t>10.11.2021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420414-30B9-7743-ABA3-E5D05A9E4D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7B456-8CEB-0F4F-AE92-4F697F9922D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8C08B-0376-9840-84A6-B0D56A15041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4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849F9D-86CE-4BF5-BEFC-0063BC819220}" type="datetimeFigureOut">
              <a:rPr lang="ru-RU" smtClean="0"/>
              <a:t>10.11.2021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5FA15-4E1C-487D-9F1E-D5A3ED225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8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5FA15-4E1C-487D-9F1E-D5A3ED2250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70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5FA15-4E1C-487D-9F1E-D5A3ED2250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287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>
              <a:solidFill>
                <a:srgbClr val="00579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5FA15-4E1C-487D-9F1E-D5A3ED2250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53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итель шаблон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E86DA874-5929-4AA1-A99E-2E61BE7F20EA}"/>
              </a:ext>
            </a:extLst>
          </p:cNvPr>
          <p:cNvSpPr/>
          <p:nvPr userDrawn="1"/>
        </p:nvSpPr>
        <p:spPr>
          <a:xfrm>
            <a:off x="0" y="2606474"/>
            <a:ext cx="1600250" cy="4251526"/>
          </a:xfrm>
          <a:custGeom>
            <a:avLst/>
            <a:gdLst>
              <a:gd name="connsiteX0" fmla="*/ 0 w 1600250"/>
              <a:gd name="connsiteY0" fmla="*/ 0 h 4251526"/>
              <a:gd name="connsiteX1" fmla="*/ 1600250 w 1600250"/>
              <a:gd name="connsiteY1" fmla="*/ 0 h 4251526"/>
              <a:gd name="connsiteX2" fmla="*/ 1600250 w 1600250"/>
              <a:gd name="connsiteY2" fmla="*/ 3227840 h 4251526"/>
              <a:gd name="connsiteX3" fmla="*/ 576564 w 1600250"/>
              <a:gd name="connsiteY3" fmla="*/ 4251526 h 4251526"/>
              <a:gd name="connsiteX4" fmla="*/ 0 w 1600250"/>
              <a:gd name="connsiteY4" fmla="*/ 4251526 h 425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50" h="4251526">
                <a:moveTo>
                  <a:pt x="0" y="0"/>
                </a:moveTo>
                <a:lnTo>
                  <a:pt x="1600250" y="0"/>
                </a:lnTo>
                <a:lnTo>
                  <a:pt x="1600250" y="3227840"/>
                </a:lnTo>
                <a:lnTo>
                  <a:pt x="576564" y="4251526"/>
                </a:lnTo>
                <a:lnTo>
                  <a:pt x="0" y="4251526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DF71C1D4-9A88-44B1-9471-91C20B1BB2FF}"/>
              </a:ext>
            </a:extLst>
          </p:cNvPr>
          <p:cNvSpPr/>
          <p:nvPr userDrawn="1"/>
        </p:nvSpPr>
        <p:spPr>
          <a:xfrm>
            <a:off x="1600250" y="4220394"/>
            <a:ext cx="4841760" cy="2637607"/>
          </a:xfrm>
          <a:custGeom>
            <a:avLst/>
            <a:gdLst>
              <a:gd name="connsiteX0" fmla="*/ 1613920 w 4841760"/>
              <a:gd name="connsiteY0" fmla="*/ 0 h 2637607"/>
              <a:gd name="connsiteX1" fmla="*/ 4841760 w 4841760"/>
              <a:gd name="connsiteY1" fmla="*/ 0 h 2637607"/>
              <a:gd name="connsiteX2" fmla="*/ 4841760 w 4841760"/>
              <a:gd name="connsiteY2" fmla="*/ 2637607 h 2637607"/>
              <a:gd name="connsiteX3" fmla="*/ 3227840 w 4841760"/>
              <a:gd name="connsiteY3" fmla="*/ 2637607 h 2637607"/>
              <a:gd name="connsiteX4" fmla="*/ 3227840 w 4841760"/>
              <a:gd name="connsiteY4" fmla="*/ 1613920 h 2637607"/>
              <a:gd name="connsiteX5" fmla="*/ 0 w 4841760"/>
              <a:gd name="connsiteY5" fmla="*/ 1613920 h 2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1760" h="2637607">
                <a:moveTo>
                  <a:pt x="1613920" y="0"/>
                </a:moveTo>
                <a:lnTo>
                  <a:pt x="4841760" y="0"/>
                </a:lnTo>
                <a:lnTo>
                  <a:pt x="4841760" y="2637607"/>
                </a:lnTo>
                <a:lnTo>
                  <a:pt x="3227840" y="2637607"/>
                </a:lnTo>
                <a:lnTo>
                  <a:pt x="3227840" y="1613920"/>
                </a:lnTo>
                <a:lnTo>
                  <a:pt x="0" y="161392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980C4912-F120-4F90-A1EE-6BDAFE99CDF3}"/>
              </a:ext>
            </a:extLst>
          </p:cNvPr>
          <p:cNvSpPr/>
          <p:nvPr userDrawn="1"/>
        </p:nvSpPr>
        <p:spPr>
          <a:xfrm>
            <a:off x="4828089" y="992553"/>
            <a:ext cx="4841760" cy="4841759"/>
          </a:xfrm>
          <a:custGeom>
            <a:avLst/>
            <a:gdLst>
              <a:gd name="connsiteX0" fmla="*/ 4796790 w 4796790"/>
              <a:gd name="connsiteY0" fmla="*/ 0 h 4796789"/>
              <a:gd name="connsiteX1" fmla="*/ 1598930 w 4796790"/>
              <a:gd name="connsiteY1" fmla="*/ 0 h 4796789"/>
              <a:gd name="connsiteX2" fmla="*/ 0 w 4796790"/>
              <a:gd name="connsiteY2" fmla="*/ 1598930 h 4796789"/>
              <a:gd name="connsiteX3" fmla="*/ 3197860 w 4796790"/>
              <a:gd name="connsiteY3" fmla="*/ 1598930 h 4796789"/>
              <a:gd name="connsiteX4" fmla="*/ 3197860 w 4796790"/>
              <a:gd name="connsiteY4" fmla="*/ 4796790 h 4796789"/>
              <a:gd name="connsiteX5" fmla="*/ 4796790 w 4796790"/>
              <a:gd name="connsiteY5" fmla="*/ 3197860 h 479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90" h="4796789">
                <a:moveTo>
                  <a:pt x="4796790" y="0"/>
                </a:moveTo>
                <a:lnTo>
                  <a:pt x="1598930" y="0"/>
                </a:lnTo>
                <a:lnTo>
                  <a:pt x="0" y="1598930"/>
                </a:lnTo>
                <a:lnTo>
                  <a:pt x="3197860" y="1598930"/>
                </a:lnTo>
                <a:lnTo>
                  <a:pt x="3197860" y="4796790"/>
                </a:lnTo>
                <a:lnTo>
                  <a:pt x="4796790" y="319786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3FDF4C0F-85C4-474D-A1D2-555058C06A77}"/>
              </a:ext>
            </a:extLst>
          </p:cNvPr>
          <p:cNvSpPr/>
          <p:nvPr userDrawn="1"/>
        </p:nvSpPr>
        <p:spPr>
          <a:xfrm>
            <a:off x="-13671" y="29842"/>
            <a:ext cx="4841759" cy="4190551"/>
          </a:xfrm>
          <a:custGeom>
            <a:avLst/>
            <a:gdLst>
              <a:gd name="connsiteX0" fmla="*/ 953135 w 4796789"/>
              <a:gd name="connsiteY0" fmla="*/ 0 h 4151629"/>
              <a:gd name="connsiteX1" fmla="*/ 0 w 4796789"/>
              <a:gd name="connsiteY1" fmla="*/ 953770 h 4151629"/>
              <a:gd name="connsiteX2" fmla="*/ 3197860 w 4796789"/>
              <a:gd name="connsiteY2" fmla="*/ 953770 h 4151629"/>
              <a:gd name="connsiteX3" fmla="*/ 3197860 w 4796789"/>
              <a:gd name="connsiteY3" fmla="*/ 4151630 h 4151629"/>
              <a:gd name="connsiteX4" fmla="*/ 4796790 w 4796789"/>
              <a:gd name="connsiteY4" fmla="*/ 2552700 h 4151629"/>
              <a:gd name="connsiteX5" fmla="*/ 4796790 w 4796789"/>
              <a:gd name="connsiteY5" fmla="*/ 0 h 4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89" h="4151629">
                <a:moveTo>
                  <a:pt x="953135" y="0"/>
                </a:moveTo>
                <a:lnTo>
                  <a:pt x="0" y="953770"/>
                </a:lnTo>
                <a:lnTo>
                  <a:pt x="3197860" y="953770"/>
                </a:lnTo>
                <a:lnTo>
                  <a:pt x="3197860" y="4151630"/>
                </a:lnTo>
                <a:lnTo>
                  <a:pt x="4796790" y="2552700"/>
                </a:lnTo>
                <a:lnTo>
                  <a:pt x="479679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6503AECF-4CA5-43F0-9AF3-EA4A72E46E38}"/>
              </a:ext>
            </a:extLst>
          </p:cNvPr>
          <p:cNvSpPr/>
          <p:nvPr userDrawn="1"/>
        </p:nvSpPr>
        <p:spPr>
          <a:xfrm>
            <a:off x="9669849" y="2606474"/>
            <a:ext cx="2522151" cy="1613919"/>
          </a:xfrm>
          <a:custGeom>
            <a:avLst/>
            <a:gdLst>
              <a:gd name="connsiteX0" fmla="*/ 1598930 w 2498725"/>
              <a:gd name="connsiteY0" fmla="*/ 0 h 1598929"/>
              <a:gd name="connsiteX1" fmla="*/ 0 w 2498725"/>
              <a:gd name="connsiteY1" fmla="*/ 1598930 h 1598929"/>
              <a:gd name="connsiteX2" fmla="*/ 2498725 w 2498725"/>
              <a:gd name="connsiteY2" fmla="*/ 1598930 h 1598929"/>
              <a:gd name="connsiteX3" fmla="*/ 2498725 w 2498725"/>
              <a:gd name="connsiteY3" fmla="*/ 0 h 15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1598929">
                <a:moveTo>
                  <a:pt x="1598930" y="0"/>
                </a:moveTo>
                <a:lnTo>
                  <a:pt x="0" y="1598930"/>
                </a:lnTo>
                <a:lnTo>
                  <a:pt x="2498725" y="1598930"/>
                </a:lnTo>
                <a:lnTo>
                  <a:pt x="249872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A42EDAC-972D-4561-8D17-435F67F7B38C}"/>
              </a:ext>
            </a:extLst>
          </p:cNvPr>
          <p:cNvSpPr/>
          <p:nvPr userDrawn="1"/>
        </p:nvSpPr>
        <p:spPr>
          <a:xfrm>
            <a:off x="11283769" y="29842"/>
            <a:ext cx="908230" cy="2576632"/>
          </a:xfrm>
          <a:custGeom>
            <a:avLst/>
            <a:gdLst>
              <a:gd name="connsiteX0" fmla="*/ 0 w 899794"/>
              <a:gd name="connsiteY0" fmla="*/ 0 h 2552700"/>
              <a:gd name="connsiteX1" fmla="*/ 0 w 899794"/>
              <a:gd name="connsiteY1" fmla="*/ 2552700 h 2552700"/>
              <a:gd name="connsiteX2" fmla="*/ 899795 w 899794"/>
              <a:gd name="connsiteY2" fmla="*/ 1652905 h 2552700"/>
              <a:gd name="connsiteX3" fmla="*/ 899795 w 899794"/>
              <a:gd name="connsiteY3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94" h="2552700">
                <a:moveTo>
                  <a:pt x="0" y="0"/>
                </a:moveTo>
                <a:lnTo>
                  <a:pt x="0" y="2552700"/>
                </a:lnTo>
                <a:lnTo>
                  <a:pt x="899795" y="1652905"/>
                </a:lnTo>
                <a:lnTo>
                  <a:pt x="89979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7DA07329-2815-4181-9C0F-470DAA2099A3}"/>
              </a:ext>
            </a:extLst>
          </p:cNvPr>
          <p:cNvSpPr/>
          <p:nvPr userDrawn="1"/>
        </p:nvSpPr>
        <p:spPr>
          <a:xfrm>
            <a:off x="6442009" y="0"/>
            <a:ext cx="1007295" cy="1007295"/>
          </a:xfrm>
          <a:custGeom>
            <a:avLst/>
            <a:gdLst>
              <a:gd name="connsiteX0" fmla="*/ 0 w 1007295"/>
              <a:gd name="connsiteY0" fmla="*/ 0 h 1007295"/>
              <a:gd name="connsiteX1" fmla="*/ 1007295 w 1007295"/>
              <a:gd name="connsiteY1" fmla="*/ 0 h 1007295"/>
              <a:gd name="connsiteX2" fmla="*/ 0 w 1007295"/>
              <a:gd name="connsiteY2" fmla="*/ 1007295 h 10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295" h="1007295">
                <a:moveTo>
                  <a:pt x="0" y="0"/>
                </a:moveTo>
                <a:lnTo>
                  <a:pt x="1007295" y="0"/>
                </a:lnTo>
                <a:lnTo>
                  <a:pt x="0" y="1007295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15551796-9430-44BB-9A13-B715C717E44B}"/>
              </a:ext>
            </a:extLst>
          </p:cNvPr>
          <p:cNvSpPr/>
          <p:nvPr userDrawn="1"/>
        </p:nvSpPr>
        <p:spPr>
          <a:xfrm>
            <a:off x="7032242" y="5834312"/>
            <a:ext cx="4251528" cy="1023688"/>
          </a:xfrm>
          <a:custGeom>
            <a:avLst/>
            <a:gdLst>
              <a:gd name="connsiteX0" fmla="*/ 1023688 w 4251528"/>
              <a:gd name="connsiteY0" fmla="*/ 0 h 1023688"/>
              <a:gd name="connsiteX1" fmla="*/ 4251528 w 4251528"/>
              <a:gd name="connsiteY1" fmla="*/ 0 h 1023688"/>
              <a:gd name="connsiteX2" fmla="*/ 4251528 w 4251528"/>
              <a:gd name="connsiteY2" fmla="*/ 1023688 h 1023688"/>
              <a:gd name="connsiteX3" fmla="*/ 0 w 4251528"/>
              <a:gd name="connsiteY3" fmla="*/ 1023688 h 102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1528" h="1023688">
                <a:moveTo>
                  <a:pt x="1023688" y="0"/>
                </a:moveTo>
                <a:lnTo>
                  <a:pt x="4251528" y="0"/>
                </a:lnTo>
                <a:lnTo>
                  <a:pt x="4251528" y="1023688"/>
                </a:lnTo>
                <a:lnTo>
                  <a:pt x="0" y="1023688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9D409E-9FD1-43D8-BF51-65BF1B678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9BCCD663-0AE7-4EB7-9471-F1237F1B209B}"/>
              </a:ext>
            </a:extLst>
          </p:cNvPr>
          <p:cNvSpPr txBox="1">
            <a:spLocks/>
          </p:cNvSpPr>
          <p:nvPr userDrawn="1"/>
        </p:nvSpPr>
        <p:spPr>
          <a:xfrm>
            <a:off x="5771964" y="6561348"/>
            <a:ext cx="648072" cy="23086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AC58-44C9-4DC0-A6AF-0B4057C34224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53EBA0-AD4C-4F8F-9664-692632A1E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28" name="Заголовок 12">
            <a:extLst>
              <a:ext uri="{FF2B5EF4-FFF2-40B4-BE49-F238E27FC236}">
                <a16:creationId xmlns:a16="http://schemas.microsoft.com/office/drawing/2014/main" id="{8D3E5806-E57D-47C6-9D92-8F1B66C22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629" y="1106128"/>
            <a:ext cx="6124585" cy="1116578"/>
          </a:xfrm>
        </p:spPr>
        <p:txBody>
          <a:bodyPr anchor="b">
            <a:noAutofit/>
          </a:bodyPr>
          <a:lstStyle>
            <a:lvl1pPr>
              <a:def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lvl="0">
              <a:defRPr/>
            </a:pPr>
            <a:r>
              <a:rPr lang="ru-RU" sz="4000" b="1" dirty="0">
                <a:solidFill>
                  <a:srgbClr val="FFFFFF"/>
                </a:solidFill>
              </a:rPr>
              <a:t>Титульный слайд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Текст 19">
            <a:extLst>
              <a:ext uri="{FF2B5EF4-FFF2-40B4-BE49-F238E27FC236}">
                <a16:creationId xmlns:a16="http://schemas.microsoft.com/office/drawing/2014/main" id="{A0EF04F5-7844-4252-B6E1-777323854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29" y="2394168"/>
            <a:ext cx="6124585" cy="233910"/>
          </a:xfrm>
        </p:spPr>
        <p:txBody>
          <a:bodyPr>
            <a:spAutoFit/>
          </a:bodyPr>
          <a:lstStyle>
            <a:lvl1pPr marL="180000" indent="-180000" algn="l" defTabSz="883649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defRPr lang="ru-RU" sz="1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30" name="Прямая соединительная линия 9">
            <a:extLst>
              <a:ext uri="{FF2B5EF4-FFF2-40B4-BE49-F238E27FC236}">
                <a16:creationId xmlns:a16="http://schemas.microsoft.com/office/drawing/2014/main" id="{8F4FE799-1569-445B-A49F-10F0A429BC4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3863158-CE6B-4333-BB35-9848BA3996BF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bg1"/>
                </a:solidFill>
              </a:rPr>
            </a:br>
            <a:r>
              <a:rPr lang="ru-RU" sz="500" dirty="0">
                <a:solidFill>
                  <a:schemeClr val="bg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65C3E12B-7593-4486-AA98-9E0F1433D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64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с плаш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7" y="1092880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465" y="1092880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7" y="3736398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465" y="3736398"/>
            <a:ext cx="5615545" cy="1839600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7922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фото с плаш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3752273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017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CA10BA21-1298-451F-8349-BF32A744B7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0" y="1089026"/>
            <a:ext cx="5576400" cy="205362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4E877373-7C5A-42D4-AAF7-54390307D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716" y="1089026"/>
            <a:ext cx="5576400" cy="205362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14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ольш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CA10BA21-1298-451F-8349-BF32A744B7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4110" y="1089026"/>
            <a:ext cx="5576400" cy="291600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4E877373-7C5A-42D4-AAF7-54390307D2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4716" y="1089026"/>
            <a:ext cx="5576400" cy="2916000"/>
          </a:xfrm>
          <a:custGeom>
            <a:avLst/>
            <a:gdLst>
              <a:gd name="connsiteX0" fmla="*/ 0 w 5582523"/>
              <a:gd name="connsiteY0" fmla="*/ 0 h 2053620"/>
              <a:gd name="connsiteX1" fmla="*/ 5582523 w 5582523"/>
              <a:gd name="connsiteY1" fmla="*/ 0 h 2053620"/>
              <a:gd name="connsiteX2" fmla="*/ 5582523 w 5582523"/>
              <a:gd name="connsiteY2" fmla="*/ 2053620 h 2053620"/>
              <a:gd name="connsiteX3" fmla="*/ 0 w 5582523"/>
              <a:gd name="connsiteY3" fmla="*/ 2053620 h 205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82523" h="2053620">
                <a:moveTo>
                  <a:pt x="0" y="0"/>
                </a:moveTo>
                <a:lnTo>
                  <a:pt x="5582523" y="0"/>
                </a:lnTo>
                <a:lnTo>
                  <a:pt x="5582523" y="2053620"/>
                </a:lnTo>
                <a:lnTo>
                  <a:pt x="0" y="20536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783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A6239A19-9FAE-47A0-A477-EB1B77BF90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1945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99E91E2D-3933-4E87-80A8-CF51895002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2335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5AFA9D99-37C6-4CD3-B18D-2C7C47D2DB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75538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62C57C21-789C-4730-8529-0A92398E04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38741" y="1089026"/>
            <a:ext cx="2782054" cy="1944000"/>
          </a:xfrm>
          <a:custGeom>
            <a:avLst/>
            <a:gdLst>
              <a:gd name="connsiteX0" fmla="*/ 0 w 2782054"/>
              <a:gd name="connsiteY0" fmla="*/ 0 h 1944000"/>
              <a:gd name="connsiteX1" fmla="*/ 2782054 w 2782054"/>
              <a:gd name="connsiteY1" fmla="*/ 0 h 1944000"/>
              <a:gd name="connsiteX2" fmla="*/ 2782054 w 2782054"/>
              <a:gd name="connsiteY2" fmla="*/ 1944000 h 1944000"/>
              <a:gd name="connsiteX3" fmla="*/ 0 w 2782054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2054" h="1944000">
                <a:moveTo>
                  <a:pt x="0" y="0"/>
                </a:moveTo>
                <a:lnTo>
                  <a:pt x="2782054" y="0"/>
                </a:lnTo>
                <a:lnTo>
                  <a:pt x="2782054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32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больш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2290CE11-5240-42EA-BEE4-E19D7FE72B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6310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E28F290B-8157-4FA7-81FC-055AFF55DE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84633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81910196-5F21-43B3-B9EA-9A786B910D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9" y="1089026"/>
            <a:ext cx="3599380" cy="1944000"/>
          </a:xfrm>
          <a:custGeom>
            <a:avLst/>
            <a:gdLst>
              <a:gd name="connsiteX0" fmla="*/ 0 w 3599380"/>
              <a:gd name="connsiteY0" fmla="*/ 0 h 1944000"/>
              <a:gd name="connsiteX1" fmla="*/ 3599380 w 3599380"/>
              <a:gd name="connsiteY1" fmla="*/ 0 h 1944000"/>
              <a:gd name="connsiteX2" fmla="*/ 3599380 w 3599380"/>
              <a:gd name="connsiteY2" fmla="*/ 1944000 h 1944000"/>
              <a:gd name="connsiteX3" fmla="*/ 0 w 3599380"/>
              <a:gd name="connsiteY3" fmla="*/ 194400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9380" h="1944000">
                <a:moveTo>
                  <a:pt x="0" y="0"/>
                </a:moveTo>
                <a:lnTo>
                  <a:pt x="3599380" y="0"/>
                </a:lnTo>
                <a:lnTo>
                  <a:pt x="3599380" y="1944000"/>
                </a:lnTo>
                <a:lnTo>
                  <a:pt x="0" y="194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4621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маленьких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7247B4CC-3E48-4A84-ABFD-5C8B1B8326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85461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FB2AA0CA-2D15-4343-89C4-52DC555FE6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989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E56FC753-0B69-49EA-A82C-5DE0D7689F5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96731" y="1089026"/>
            <a:ext cx="3598539" cy="2916038"/>
          </a:xfrm>
          <a:custGeom>
            <a:avLst/>
            <a:gdLst>
              <a:gd name="connsiteX0" fmla="*/ 0 w 3598539"/>
              <a:gd name="connsiteY0" fmla="*/ 0 h 5219699"/>
              <a:gd name="connsiteX1" fmla="*/ 3598539 w 3598539"/>
              <a:gd name="connsiteY1" fmla="*/ 0 h 5219699"/>
              <a:gd name="connsiteX2" fmla="*/ 3598539 w 3598539"/>
              <a:gd name="connsiteY2" fmla="*/ 5219699 h 5219699"/>
              <a:gd name="connsiteX3" fmla="*/ 0 w 3598539"/>
              <a:gd name="connsiteY3" fmla="*/ 5219699 h 5219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8539" h="5219699">
                <a:moveTo>
                  <a:pt x="0" y="0"/>
                </a:moveTo>
                <a:lnTo>
                  <a:pt x="3598539" y="0"/>
                </a:lnTo>
                <a:lnTo>
                  <a:pt x="3598539" y="5219699"/>
                </a:lnTo>
                <a:lnTo>
                  <a:pt x="0" y="52196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7" name="Текст 3">
            <a:extLst>
              <a:ext uri="{FF2B5EF4-FFF2-40B4-BE49-F238E27FC236}">
                <a16:creationId xmlns:a16="http://schemas.microsoft.com/office/drawing/2014/main" id="{3D1015E6-0C62-4573-AAC4-989A7E0CF3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855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id="{A9E75C1E-59FA-1141-88ED-C9DA5B5C20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07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8" name="Рисунок 3">
            <a:extLst>
              <a:ext uri="{FF2B5EF4-FFF2-40B4-BE49-F238E27FC236}">
                <a16:creationId xmlns:a16="http://schemas.microsoft.com/office/drawing/2014/main" id="{D663A8F4-12F9-49EE-A891-BBC78F6B8D5D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9EB08345-EDEA-4E5F-8C73-ECA9ED5D8D65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C4E78553-2D46-4B56-A19D-70262B236649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94BFC336-5EDD-43A3-A172-69C55F21CC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7036E895-99CC-4BCE-A997-EBA227FE1B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5" name="Текст 26">
            <a:extLst>
              <a:ext uri="{FF2B5EF4-FFF2-40B4-BE49-F238E27FC236}">
                <a16:creationId xmlns:a16="http://schemas.microsoft.com/office/drawing/2014/main" id="{9178C993-2B33-4D2D-A01C-29320624F1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6" name="Текст 26">
            <a:extLst>
              <a:ext uri="{FF2B5EF4-FFF2-40B4-BE49-F238E27FC236}">
                <a16:creationId xmlns:a16="http://schemas.microsoft.com/office/drawing/2014/main" id="{618AF164-F755-4509-892D-5E791A82C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892298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pic>
        <p:nvPicPr>
          <p:cNvPr id="4" name="Graphic 17">
            <a:extLst>
              <a:ext uri="{FF2B5EF4-FFF2-40B4-BE49-F238E27FC236}">
                <a16:creationId xmlns:a16="http://schemas.microsoft.com/office/drawing/2014/main" id="{21860EE9-1D54-4890-BA25-82EEE1F55E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3583" y="5529996"/>
            <a:ext cx="252028" cy="25202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40A7D6B-F4CD-4576-86E4-E1C99C3355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3152" y="5898188"/>
            <a:ext cx="192890" cy="1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92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паттерном и фото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id="{1C442878-F4C2-4530-A4A9-D1022633EE6F}"/>
              </a:ext>
            </a:extLst>
          </p:cNvPr>
          <p:cNvSpPr/>
          <p:nvPr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1080C500-E1F3-41A1-859D-E9BB186C608F}"/>
              </a:ext>
            </a:extLst>
          </p:cNvPr>
          <p:cNvSpPr/>
          <p:nvPr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74A4B6E7-2238-4377-9F71-463F621D9F03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9969CFF9-EA23-4816-A325-913254C85A5D}"/>
              </a:ext>
            </a:extLst>
          </p:cNvPr>
          <p:cNvSpPr/>
          <p:nvPr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id="{EBBD11E5-3800-4C06-8C9D-FA6A9A56A45A}"/>
              </a:ext>
            </a:extLst>
          </p:cNvPr>
          <p:cNvSpPr/>
          <p:nvPr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id="{91B0E24D-062D-4366-B715-F55EF2FBDB9D}"/>
              </a:ext>
            </a:extLst>
          </p:cNvPr>
          <p:cNvSpPr/>
          <p:nvPr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37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4DEEB83B-D4A1-493A-AD6A-B5158CBDE89D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3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BF3FCD6D-06D6-4940-8A8A-C0D3C72A5930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2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79A41FE2-A269-46F7-AAA1-4D87796A51CA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2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id="{1AA19B25-CED2-4730-B85C-BE30DD0760C3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id="{EA90A305-B0ED-471E-AC84-D59C48E4B839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25" name="Полилиния: фигура 124">
            <a:extLst>
              <a:ext uri="{FF2B5EF4-FFF2-40B4-BE49-F238E27FC236}">
                <a16:creationId xmlns:a16="http://schemas.microsoft.com/office/drawing/2014/main" id="{091B8521-7793-4693-B444-4C03B3B4A9CD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grpSp>
        <p:nvGrpSpPr>
          <p:cNvPr id="8" name="Рисунок 3">
            <a:extLst>
              <a:ext uri="{FF2B5EF4-FFF2-40B4-BE49-F238E27FC236}">
                <a16:creationId xmlns:a16="http://schemas.microsoft.com/office/drawing/2014/main" id="{D663A8F4-12F9-49EE-A891-BBC78F6B8D5D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9EB08345-EDEA-4E5F-8C73-ECA9ED5D8D65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C4E78553-2D46-4B56-A19D-70262B236649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28" name="Текст 39">
            <a:extLst>
              <a:ext uri="{FF2B5EF4-FFF2-40B4-BE49-F238E27FC236}">
                <a16:creationId xmlns:a16="http://schemas.microsoft.com/office/drawing/2014/main" id="{4177F1F4-2CA1-4AF9-87CA-005A9747E0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29" name="Текст 26">
            <a:extLst>
              <a:ext uri="{FF2B5EF4-FFF2-40B4-BE49-F238E27FC236}">
                <a16:creationId xmlns:a16="http://schemas.microsoft.com/office/drawing/2014/main" id="{D643C23A-21DF-4A11-9613-BE047F654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30" name="Текст 26">
            <a:extLst>
              <a:ext uri="{FF2B5EF4-FFF2-40B4-BE49-F238E27FC236}">
                <a16:creationId xmlns:a16="http://schemas.microsoft.com/office/drawing/2014/main" id="{96C130DF-2DCF-4E01-A041-882E668D9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425" y="589338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131" name="Рисунок 10">
            <a:extLst>
              <a:ext uri="{FF2B5EF4-FFF2-40B4-BE49-F238E27FC236}">
                <a16:creationId xmlns:a16="http://schemas.microsoft.com/office/drawing/2014/main" id="{B6AA3FB8-AFE3-4F22-A75F-31D9DBFF8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  <p:pic>
        <p:nvPicPr>
          <p:cNvPr id="3" name="Graphic 17">
            <a:extLst>
              <a:ext uri="{FF2B5EF4-FFF2-40B4-BE49-F238E27FC236}">
                <a16:creationId xmlns:a16="http://schemas.microsoft.com/office/drawing/2014/main" id="{2C9AA463-E793-494A-8206-B6BED4BC2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3583" y="5529996"/>
            <a:ext cx="252028" cy="252028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67FF1BB9-87BE-4A1D-B320-4EF231DE6E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3152" y="5898188"/>
            <a:ext cx="192890" cy="1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0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Фото снизу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E86DA874-5929-4AA1-A99E-2E61BE7F20EA}"/>
              </a:ext>
            </a:extLst>
          </p:cNvPr>
          <p:cNvSpPr/>
          <p:nvPr userDrawn="1"/>
        </p:nvSpPr>
        <p:spPr>
          <a:xfrm>
            <a:off x="0" y="2606474"/>
            <a:ext cx="1600250" cy="4251526"/>
          </a:xfrm>
          <a:custGeom>
            <a:avLst/>
            <a:gdLst>
              <a:gd name="connsiteX0" fmla="*/ 0 w 1600250"/>
              <a:gd name="connsiteY0" fmla="*/ 0 h 4251526"/>
              <a:gd name="connsiteX1" fmla="*/ 1600250 w 1600250"/>
              <a:gd name="connsiteY1" fmla="*/ 0 h 4251526"/>
              <a:gd name="connsiteX2" fmla="*/ 1600250 w 1600250"/>
              <a:gd name="connsiteY2" fmla="*/ 3227840 h 4251526"/>
              <a:gd name="connsiteX3" fmla="*/ 576564 w 1600250"/>
              <a:gd name="connsiteY3" fmla="*/ 4251526 h 4251526"/>
              <a:gd name="connsiteX4" fmla="*/ 0 w 1600250"/>
              <a:gd name="connsiteY4" fmla="*/ 4251526 h 425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50" h="4251526">
                <a:moveTo>
                  <a:pt x="0" y="0"/>
                </a:moveTo>
                <a:lnTo>
                  <a:pt x="1600250" y="0"/>
                </a:lnTo>
                <a:lnTo>
                  <a:pt x="1600250" y="3227840"/>
                </a:lnTo>
                <a:lnTo>
                  <a:pt x="576564" y="4251526"/>
                </a:lnTo>
                <a:lnTo>
                  <a:pt x="0" y="4251526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DF71C1D4-9A88-44B1-9471-91C20B1BB2FF}"/>
              </a:ext>
            </a:extLst>
          </p:cNvPr>
          <p:cNvSpPr/>
          <p:nvPr userDrawn="1"/>
        </p:nvSpPr>
        <p:spPr>
          <a:xfrm>
            <a:off x="1600250" y="4220394"/>
            <a:ext cx="4841760" cy="2637607"/>
          </a:xfrm>
          <a:custGeom>
            <a:avLst/>
            <a:gdLst>
              <a:gd name="connsiteX0" fmla="*/ 1613920 w 4841760"/>
              <a:gd name="connsiteY0" fmla="*/ 0 h 2637607"/>
              <a:gd name="connsiteX1" fmla="*/ 4841760 w 4841760"/>
              <a:gd name="connsiteY1" fmla="*/ 0 h 2637607"/>
              <a:gd name="connsiteX2" fmla="*/ 4841760 w 4841760"/>
              <a:gd name="connsiteY2" fmla="*/ 2637607 h 2637607"/>
              <a:gd name="connsiteX3" fmla="*/ 3227840 w 4841760"/>
              <a:gd name="connsiteY3" fmla="*/ 2637607 h 2637607"/>
              <a:gd name="connsiteX4" fmla="*/ 3227840 w 4841760"/>
              <a:gd name="connsiteY4" fmla="*/ 1613920 h 2637607"/>
              <a:gd name="connsiteX5" fmla="*/ 0 w 4841760"/>
              <a:gd name="connsiteY5" fmla="*/ 1613920 h 2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1760" h="2637607">
                <a:moveTo>
                  <a:pt x="1613920" y="0"/>
                </a:moveTo>
                <a:lnTo>
                  <a:pt x="4841760" y="0"/>
                </a:lnTo>
                <a:lnTo>
                  <a:pt x="4841760" y="2637607"/>
                </a:lnTo>
                <a:lnTo>
                  <a:pt x="3227840" y="2637607"/>
                </a:lnTo>
                <a:lnTo>
                  <a:pt x="3227840" y="1613920"/>
                </a:lnTo>
                <a:lnTo>
                  <a:pt x="0" y="161392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980C4912-F120-4F90-A1EE-6BDAFE99CDF3}"/>
              </a:ext>
            </a:extLst>
          </p:cNvPr>
          <p:cNvSpPr/>
          <p:nvPr userDrawn="1"/>
        </p:nvSpPr>
        <p:spPr>
          <a:xfrm>
            <a:off x="4828089" y="992553"/>
            <a:ext cx="4841760" cy="4841759"/>
          </a:xfrm>
          <a:custGeom>
            <a:avLst/>
            <a:gdLst>
              <a:gd name="connsiteX0" fmla="*/ 4796790 w 4796790"/>
              <a:gd name="connsiteY0" fmla="*/ 0 h 4796789"/>
              <a:gd name="connsiteX1" fmla="*/ 1598930 w 4796790"/>
              <a:gd name="connsiteY1" fmla="*/ 0 h 4796789"/>
              <a:gd name="connsiteX2" fmla="*/ 0 w 4796790"/>
              <a:gd name="connsiteY2" fmla="*/ 1598930 h 4796789"/>
              <a:gd name="connsiteX3" fmla="*/ 3197860 w 4796790"/>
              <a:gd name="connsiteY3" fmla="*/ 1598930 h 4796789"/>
              <a:gd name="connsiteX4" fmla="*/ 3197860 w 4796790"/>
              <a:gd name="connsiteY4" fmla="*/ 4796790 h 4796789"/>
              <a:gd name="connsiteX5" fmla="*/ 4796790 w 4796790"/>
              <a:gd name="connsiteY5" fmla="*/ 3197860 h 479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90" h="4796789">
                <a:moveTo>
                  <a:pt x="4796790" y="0"/>
                </a:moveTo>
                <a:lnTo>
                  <a:pt x="1598930" y="0"/>
                </a:lnTo>
                <a:lnTo>
                  <a:pt x="0" y="1598930"/>
                </a:lnTo>
                <a:lnTo>
                  <a:pt x="3197860" y="1598930"/>
                </a:lnTo>
                <a:lnTo>
                  <a:pt x="3197860" y="4796790"/>
                </a:lnTo>
                <a:lnTo>
                  <a:pt x="4796790" y="319786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3FDF4C0F-85C4-474D-A1D2-555058C06A77}"/>
              </a:ext>
            </a:extLst>
          </p:cNvPr>
          <p:cNvSpPr/>
          <p:nvPr userDrawn="1"/>
        </p:nvSpPr>
        <p:spPr>
          <a:xfrm>
            <a:off x="-13671" y="29842"/>
            <a:ext cx="4841759" cy="4190551"/>
          </a:xfrm>
          <a:custGeom>
            <a:avLst/>
            <a:gdLst>
              <a:gd name="connsiteX0" fmla="*/ 953135 w 4796789"/>
              <a:gd name="connsiteY0" fmla="*/ 0 h 4151629"/>
              <a:gd name="connsiteX1" fmla="*/ 0 w 4796789"/>
              <a:gd name="connsiteY1" fmla="*/ 953770 h 4151629"/>
              <a:gd name="connsiteX2" fmla="*/ 3197860 w 4796789"/>
              <a:gd name="connsiteY2" fmla="*/ 953770 h 4151629"/>
              <a:gd name="connsiteX3" fmla="*/ 3197860 w 4796789"/>
              <a:gd name="connsiteY3" fmla="*/ 4151630 h 4151629"/>
              <a:gd name="connsiteX4" fmla="*/ 4796790 w 4796789"/>
              <a:gd name="connsiteY4" fmla="*/ 2552700 h 4151629"/>
              <a:gd name="connsiteX5" fmla="*/ 4796790 w 4796789"/>
              <a:gd name="connsiteY5" fmla="*/ 0 h 4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89" h="4151629">
                <a:moveTo>
                  <a:pt x="953135" y="0"/>
                </a:moveTo>
                <a:lnTo>
                  <a:pt x="0" y="953770"/>
                </a:lnTo>
                <a:lnTo>
                  <a:pt x="3197860" y="953770"/>
                </a:lnTo>
                <a:lnTo>
                  <a:pt x="3197860" y="4151630"/>
                </a:lnTo>
                <a:lnTo>
                  <a:pt x="4796790" y="2552700"/>
                </a:lnTo>
                <a:lnTo>
                  <a:pt x="479679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6503AECF-4CA5-43F0-9AF3-EA4A72E46E38}"/>
              </a:ext>
            </a:extLst>
          </p:cNvPr>
          <p:cNvSpPr/>
          <p:nvPr userDrawn="1"/>
        </p:nvSpPr>
        <p:spPr>
          <a:xfrm>
            <a:off x="9669849" y="2606474"/>
            <a:ext cx="2522151" cy="1613919"/>
          </a:xfrm>
          <a:custGeom>
            <a:avLst/>
            <a:gdLst>
              <a:gd name="connsiteX0" fmla="*/ 1598930 w 2498725"/>
              <a:gd name="connsiteY0" fmla="*/ 0 h 1598929"/>
              <a:gd name="connsiteX1" fmla="*/ 0 w 2498725"/>
              <a:gd name="connsiteY1" fmla="*/ 1598930 h 1598929"/>
              <a:gd name="connsiteX2" fmla="*/ 2498725 w 2498725"/>
              <a:gd name="connsiteY2" fmla="*/ 1598930 h 1598929"/>
              <a:gd name="connsiteX3" fmla="*/ 2498725 w 2498725"/>
              <a:gd name="connsiteY3" fmla="*/ 0 h 15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1598929">
                <a:moveTo>
                  <a:pt x="1598930" y="0"/>
                </a:moveTo>
                <a:lnTo>
                  <a:pt x="0" y="1598930"/>
                </a:lnTo>
                <a:lnTo>
                  <a:pt x="2498725" y="1598930"/>
                </a:lnTo>
                <a:lnTo>
                  <a:pt x="249872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9F1000-9498-4503-8A1B-A9F2F74796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54C8E9FF-1179-4A71-BA7A-F9962932E8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96" y="3408220"/>
            <a:ext cx="12192000" cy="3449781"/>
          </a:xfrm>
          <a:custGeom>
            <a:avLst/>
            <a:gdLst>
              <a:gd name="connsiteX0" fmla="*/ 0 w 12192000"/>
              <a:gd name="connsiteY0" fmla="*/ 0 h 3449781"/>
              <a:gd name="connsiteX1" fmla="*/ 12192000 w 12192000"/>
              <a:gd name="connsiteY1" fmla="*/ 0 h 3449781"/>
              <a:gd name="connsiteX2" fmla="*/ 12192000 w 12192000"/>
              <a:gd name="connsiteY2" fmla="*/ 3449781 h 3449781"/>
              <a:gd name="connsiteX3" fmla="*/ 0 w 12192000"/>
              <a:gd name="connsiteY3" fmla="*/ 3449781 h 344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49781">
                <a:moveTo>
                  <a:pt x="0" y="0"/>
                </a:moveTo>
                <a:lnTo>
                  <a:pt x="12192000" y="0"/>
                </a:lnTo>
                <a:lnTo>
                  <a:pt x="12192000" y="3449781"/>
                </a:lnTo>
                <a:lnTo>
                  <a:pt x="0" y="34497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402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9">
            <a:extLst>
              <a:ext uri="{FF2B5EF4-FFF2-40B4-BE49-F238E27FC236}">
                <a16:creationId xmlns:a16="http://schemas.microsoft.com/office/drawing/2014/main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176427" cy="1929759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0" name="Текст 26">
            <a:extLst>
              <a:ext uri="{FF2B5EF4-FFF2-40B4-BE49-F238E27FC236}">
                <a16:creationId xmlns:a16="http://schemas.microsoft.com/office/drawing/2014/main" id="{C6420719-76EA-45F3-B4D3-EBCB4430D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555367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11" name="Текст 26">
            <a:extLst>
              <a:ext uri="{FF2B5EF4-FFF2-40B4-BE49-F238E27FC236}">
                <a16:creationId xmlns:a16="http://schemas.microsoft.com/office/drawing/2014/main" id="{08094B0E-B9DC-41A9-8742-E62D5644B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589338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E705B174-2BCB-475F-B5F7-2AC86EA893A5}"/>
              </a:ext>
            </a:extLst>
          </p:cNvPr>
          <p:cNvSpPr/>
          <p:nvPr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0279107F-963C-4D85-BC66-580B5F59AE9D}"/>
              </a:ext>
            </a:extLst>
          </p:cNvPr>
          <p:cNvSpPr/>
          <p:nvPr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1AA05226-25F0-4779-B93C-63C888129E15}"/>
              </a:ext>
            </a:extLst>
          </p:cNvPr>
          <p:cNvSpPr/>
          <p:nvPr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5E0FE2BA-B08F-41AC-B695-558ED857DAAF}"/>
              </a:ext>
            </a:extLst>
          </p:cNvPr>
          <p:cNvSpPr/>
          <p:nvPr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F54BF84A-3A49-46E7-BBCD-BB696C95E90B}"/>
              </a:ext>
            </a:extLst>
          </p:cNvPr>
          <p:cNvSpPr/>
          <p:nvPr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E9AB1E05-C0C5-4FDD-B60D-054B6347BF52}"/>
              </a:ext>
            </a:extLst>
          </p:cNvPr>
          <p:cNvSpPr/>
          <p:nvPr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B4A30386-E577-43D2-B52B-1B7FBAD6C03D}"/>
              </a:ext>
            </a:extLst>
          </p:cNvPr>
          <p:cNvSpPr/>
          <p:nvPr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7EDCF66B-6839-42A8-8548-EEB6D7A54DD9}"/>
              </a:ext>
            </a:extLst>
          </p:cNvPr>
          <p:cNvSpPr/>
          <p:nvPr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Полилиния: фигура 39">
            <a:extLst>
              <a:ext uri="{FF2B5EF4-FFF2-40B4-BE49-F238E27FC236}">
                <a16:creationId xmlns:a16="http://schemas.microsoft.com/office/drawing/2014/main" id="{9E8F511C-6A5E-4D3B-B61B-7480067C96BF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:a16="http://schemas.microsoft.com/office/drawing/2014/main" id="{18D1C764-45FD-4989-8FCD-7756DC96AC35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44" name="Рисунок 3">
            <a:extLst>
              <a:ext uri="{FF2B5EF4-FFF2-40B4-BE49-F238E27FC236}">
                <a16:creationId xmlns:a16="http://schemas.microsoft.com/office/drawing/2014/main" id="{D180CE2B-EF74-404E-AEC2-068B5121A108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chemeClr val="accent2"/>
          </a:solidFill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4C8E1AB0-DFE9-4B85-A206-432C19BB3BA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DC722773-69CD-4E93-BFEC-1B27CDCA6A7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2" name="Graphic 17">
            <a:extLst>
              <a:ext uri="{FF2B5EF4-FFF2-40B4-BE49-F238E27FC236}">
                <a16:creationId xmlns:a16="http://schemas.microsoft.com/office/drawing/2014/main" id="{59EEFF78-1504-4AE7-B6D5-04ACF1E9B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3583" y="5529996"/>
            <a:ext cx="252028" cy="252028"/>
          </a:xfrm>
          <a:prstGeom prst="rect">
            <a:avLst/>
          </a:prstGeom>
        </p:spPr>
      </p:pic>
      <p:pic>
        <p:nvPicPr>
          <p:cNvPr id="3" name="Graphic 5">
            <a:extLst>
              <a:ext uri="{FF2B5EF4-FFF2-40B4-BE49-F238E27FC236}">
                <a16:creationId xmlns:a16="http://schemas.microsoft.com/office/drawing/2014/main" id="{5514F9D7-2A08-456F-9B5F-67F89D7110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3152" y="5898188"/>
            <a:ext cx="192890" cy="1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7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кругов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9">
            <a:extLst>
              <a:ext uri="{FF2B5EF4-FFF2-40B4-BE49-F238E27FC236}">
                <a16:creationId xmlns:a16="http://schemas.microsoft.com/office/drawing/2014/main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888508"/>
            <a:ext cx="6176427" cy="1929759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grpSp>
        <p:nvGrpSpPr>
          <p:cNvPr id="44" name="Рисунок 3">
            <a:extLst>
              <a:ext uri="{FF2B5EF4-FFF2-40B4-BE49-F238E27FC236}">
                <a16:creationId xmlns:a16="http://schemas.microsoft.com/office/drawing/2014/main" id="{D180CE2B-EF74-404E-AEC2-068B5121A108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chemeClr val="accent2"/>
          </a:solidFill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4C8E1AB0-DFE9-4B85-A206-432C19BB3BA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DC722773-69CD-4E93-BFEC-1B27CDCA6A7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3" name="Дуга 22">
            <a:extLst>
              <a:ext uri="{FF2B5EF4-FFF2-40B4-BE49-F238E27FC236}">
                <a16:creationId xmlns:a16="http://schemas.microsoft.com/office/drawing/2014/main" id="{4C3B535E-684D-426C-8ADE-C03140386582}"/>
              </a:ext>
            </a:extLst>
          </p:cNvPr>
          <p:cNvSpPr/>
          <p:nvPr/>
        </p:nvSpPr>
        <p:spPr bwMode="auto">
          <a:xfrm rot="3600000">
            <a:off x="10171446" y="2477067"/>
            <a:ext cx="2410528" cy="2410528"/>
          </a:xfrm>
          <a:prstGeom prst="arc">
            <a:avLst>
              <a:gd name="adj1" fmla="val 10194380"/>
              <a:gd name="adj2" fmla="val 19371489"/>
            </a:avLst>
          </a:prstGeom>
          <a:noFill/>
          <a:ln w="6127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>
            <a:extLst>
              <a:ext uri="{FF2B5EF4-FFF2-40B4-BE49-F238E27FC236}">
                <a16:creationId xmlns:a16="http://schemas.microsoft.com/office/drawing/2014/main" id="{10AC72FE-A8ED-47AA-A6B1-13C20BE18903}"/>
              </a:ext>
            </a:extLst>
          </p:cNvPr>
          <p:cNvSpPr/>
          <p:nvPr/>
        </p:nvSpPr>
        <p:spPr bwMode="auto">
          <a:xfrm rot="3600000">
            <a:off x="9587597" y="1884753"/>
            <a:ext cx="3604045" cy="3604045"/>
          </a:xfrm>
          <a:prstGeom prst="arc">
            <a:avLst>
              <a:gd name="adj1" fmla="val 7022578"/>
              <a:gd name="adj2" fmla="val 18021140"/>
            </a:avLst>
          </a:prstGeom>
          <a:noFill/>
          <a:ln w="6127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Дуга 25">
            <a:extLst>
              <a:ext uri="{FF2B5EF4-FFF2-40B4-BE49-F238E27FC236}">
                <a16:creationId xmlns:a16="http://schemas.microsoft.com/office/drawing/2014/main" id="{96BE5786-7306-4265-81AC-40FA7DBE2D77}"/>
              </a:ext>
            </a:extLst>
          </p:cNvPr>
          <p:cNvSpPr/>
          <p:nvPr/>
        </p:nvSpPr>
        <p:spPr bwMode="auto">
          <a:xfrm rot="3600000">
            <a:off x="8979579" y="1276735"/>
            <a:ext cx="4820082" cy="4820082"/>
          </a:xfrm>
          <a:prstGeom prst="arc">
            <a:avLst>
              <a:gd name="adj1" fmla="val 20794557"/>
              <a:gd name="adj2" fmla="val 5166418"/>
            </a:avLst>
          </a:prstGeom>
          <a:noFill/>
          <a:ln w="612775" cap="flat" cmpd="sng" algn="ctr">
            <a:gradFill>
              <a:gsLst>
                <a:gs pos="28416">
                  <a:srgbClr val="4F5657"/>
                </a:gs>
                <a:gs pos="0">
                  <a:srgbClr val="C9C8C9"/>
                </a:gs>
                <a:gs pos="83000">
                  <a:srgbClr val="D6D6D8"/>
                </a:gs>
                <a:gs pos="100000">
                  <a:srgbClr val="848A90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Дуга 26">
            <a:extLst>
              <a:ext uri="{FF2B5EF4-FFF2-40B4-BE49-F238E27FC236}">
                <a16:creationId xmlns:a16="http://schemas.microsoft.com/office/drawing/2014/main" id="{6BE4109A-C517-4E4F-BD7F-48E0B181EFAF}"/>
              </a:ext>
            </a:extLst>
          </p:cNvPr>
          <p:cNvSpPr/>
          <p:nvPr/>
        </p:nvSpPr>
        <p:spPr bwMode="auto">
          <a:xfrm rot="3600000">
            <a:off x="7744703" y="41859"/>
            <a:ext cx="7289835" cy="7289835"/>
          </a:xfrm>
          <a:prstGeom prst="arc">
            <a:avLst>
              <a:gd name="adj1" fmla="val 7093785"/>
              <a:gd name="adj2" fmla="val 13987603"/>
            </a:avLst>
          </a:prstGeom>
          <a:noFill/>
          <a:ln w="6127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Дуга 28">
            <a:extLst>
              <a:ext uri="{FF2B5EF4-FFF2-40B4-BE49-F238E27FC236}">
                <a16:creationId xmlns:a16="http://schemas.microsoft.com/office/drawing/2014/main" id="{740777A4-C028-41DE-B040-61B8A5E3824F}"/>
              </a:ext>
            </a:extLst>
          </p:cNvPr>
          <p:cNvSpPr/>
          <p:nvPr userDrawn="1"/>
        </p:nvSpPr>
        <p:spPr bwMode="auto">
          <a:xfrm rot="3600000">
            <a:off x="8362248" y="659404"/>
            <a:ext cx="6054745" cy="6054745"/>
          </a:xfrm>
          <a:prstGeom prst="arc">
            <a:avLst>
              <a:gd name="adj1" fmla="val 388953"/>
              <a:gd name="adj2" fmla="val 6187821"/>
            </a:avLst>
          </a:prstGeom>
          <a:noFill/>
          <a:ln w="6127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Дуга 31">
            <a:extLst>
              <a:ext uri="{FF2B5EF4-FFF2-40B4-BE49-F238E27FC236}">
                <a16:creationId xmlns:a16="http://schemas.microsoft.com/office/drawing/2014/main" id="{16FBF844-8C37-4703-8E8B-30B62A01BCCB}"/>
              </a:ext>
            </a:extLst>
          </p:cNvPr>
          <p:cNvSpPr/>
          <p:nvPr userDrawn="1"/>
        </p:nvSpPr>
        <p:spPr bwMode="auto">
          <a:xfrm rot="3600000">
            <a:off x="10785414" y="3091035"/>
            <a:ext cx="1182592" cy="1182592"/>
          </a:xfrm>
          <a:prstGeom prst="arc">
            <a:avLst>
              <a:gd name="adj1" fmla="val 15067993"/>
              <a:gd name="adj2" fmla="val 3529940"/>
            </a:avLst>
          </a:prstGeom>
          <a:noFill/>
          <a:ln w="612775" cap="flat" cmpd="sng" algn="ctr">
            <a:gradFill>
              <a:gsLst>
                <a:gs pos="28416">
                  <a:srgbClr val="4F5657"/>
                </a:gs>
                <a:gs pos="0">
                  <a:srgbClr val="C9C8C9"/>
                </a:gs>
                <a:gs pos="83000">
                  <a:srgbClr val="D6D6D8"/>
                </a:gs>
                <a:gs pos="100000">
                  <a:srgbClr val="848A90"/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lvl="0"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42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ключение с диагональной суперграфи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39">
            <a:extLst>
              <a:ext uri="{FF2B5EF4-FFF2-40B4-BE49-F238E27FC236}">
                <a16:creationId xmlns:a16="http://schemas.microsoft.com/office/drawing/2014/main" id="{906337A7-3922-41EA-AE84-40C710B177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888508"/>
            <a:ext cx="6176427" cy="1929759"/>
          </a:xfrm>
        </p:spPr>
        <p:txBody>
          <a:bodyPr wrap="square" anchor="ctr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6600" b="1">
                <a:solidFill>
                  <a:schemeClr val="accent2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</a:t>
            </a:r>
          </a:p>
        </p:txBody>
      </p:sp>
      <p:grpSp>
        <p:nvGrpSpPr>
          <p:cNvPr id="44" name="Рисунок 3">
            <a:extLst>
              <a:ext uri="{FF2B5EF4-FFF2-40B4-BE49-F238E27FC236}">
                <a16:creationId xmlns:a16="http://schemas.microsoft.com/office/drawing/2014/main" id="{D180CE2B-EF74-404E-AEC2-068B5121A108}"/>
              </a:ext>
            </a:extLst>
          </p:cNvPr>
          <p:cNvGrpSpPr/>
          <p:nvPr userDrawn="1"/>
        </p:nvGrpSpPr>
        <p:grpSpPr>
          <a:xfrm>
            <a:off x="403202" y="471830"/>
            <a:ext cx="3161334" cy="984619"/>
            <a:chOff x="2690812" y="2366100"/>
            <a:chExt cx="6807279" cy="2120173"/>
          </a:xfrm>
          <a:solidFill>
            <a:schemeClr val="accent2"/>
          </a:solidFill>
        </p:grpSpPr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4C8E1AB0-DFE9-4B85-A206-432C19BB3BAB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DC722773-69CD-4E93-BFEC-1B27CDCA6A78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" name="Полилиния: фигура 1">
            <a:extLst>
              <a:ext uri="{FF2B5EF4-FFF2-40B4-BE49-F238E27FC236}">
                <a16:creationId xmlns:a16="http://schemas.microsoft.com/office/drawing/2014/main" id="{DB8C6F4E-80AE-4CB3-82F3-E0629F85E98A}"/>
              </a:ext>
            </a:extLst>
          </p:cNvPr>
          <p:cNvSpPr/>
          <p:nvPr userDrawn="1"/>
        </p:nvSpPr>
        <p:spPr>
          <a:xfrm>
            <a:off x="11683685" y="942401"/>
            <a:ext cx="508315" cy="508315"/>
          </a:xfrm>
          <a:custGeom>
            <a:avLst/>
            <a:gdLst>
              <a:gd name="connsiteX0" fmla="*/ 508315 w 508315"/>
              <a:gd name="connsiteY0" fmla="*/ 0 h 508315"/>
              <a:gd name="connsiteX1" fmla="*/ 508315 w 508315"/>
              <a:gd name="connsiteY1" fmla="*/ 508315 h 508315"/>
              <a:gd name="connsiteX2" fmla="*/ 0 w 508315"/>
              <a:gd name="connsiteY2" fmla="*/ 508315 h 50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315" h="508315">
                <a:moveTo>
                  <a:pt x="508315" y="0"/>
                </a:moveTo>
                <a:lnTo>
                  <a:pt x="508315" y="508315"/>
                </a:lnTo>
                <a:lnTo>
                  <a:pt x="0" y="5083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CB3A444A-E5F0-4FFD-9DC1-CD7FB326DAB6}"/>
              </a:ext>
            </a:extLst>
          </p:cNvPr>
          <p:cNvSpPr/>
          <p:nvPr userDrawn="1"/>
        </p:nvSpPr>
        <p:spPr>
          <a:xfrm>
            <a:off x="10317983" y="1"/>
            <a:ext cx="1874017" cy="1450715"/>
          </a:xfrm>
          <a:custGeom>
            <a:avLst/>
            <a:gdLst>
              <a:gd name="connsiteX0" fmla="*/ 1450715 w 1874017"/>
              <a:gd name="connsiteY0" fmla="*/ 0 h 1450715"/>
              <a:gd name="connsiteX1" fmla="*/ 1874017 w 1874017"/>
              <a:gd name="connsiteY1" fmla="*/ 0 h 1450715"/>
              <a:gd name="connsiteX2" fmla="*/ 1874017 w 1874017"/>
              <a:gd name="connsiteY2" fmla="*/ 259549 h 1450715"/>
              <a:gd name="connsiteX3" fmla="*/ 682851 w 1874017"/>
              <a:gd name="connsiteY3" fmla="*/ 1450715 h 1450715"/>
              <a:gd name="connsiteX4" fmla="*/ 0 w 1874017"/>
              <a:gd name="connsiteY4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450715">
                <a:moveTo>
                  <a:pt x="1450715" y="0"/>
                </a:moveTo>
                <a:lnTo>
                  <a:pt x="1874017" y="0"/>
                </a:lnTo>
                <a:lnTo>
                  <a:pt x="1874017" y="259549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8865A60B-ACD4-45F8-AF22-1F5B2DA9790D}"/>
              </a:ext>
            </a:extLst>
          </p:cNvPr>
          <p:cNvSpPr/>
          <p:nvPr userDrawn="1"/>
        </p:nvSpPr>
        <p:spPr>
          <a:xfrm>
            <a:off x="8952280" y="3840694"/>
            <a:ext cx="2389978" cy="1707128"/>
          </a:xfrm>
          <a:custGeom>
            <a:avLst/>
            <a:gdLst>
              <a:gd name="connsiteX0" fmla="*/ 1558925 w 2182494"/>
              <a:gd name="connsiteY0" fmla="*/ 0 h 1558925"/>
              <a:gd name="connsiteX1" fmla="*/ 0 w 2182494"/>
              <a:gd name="connsiteY1" fmla="*/ 1558925 h 1558925"/>
              <a:gd name="connsiteX2" fmla="*/ 623570 w 2182494"/>
              <a:gd name="connsiteY2" fmla="*/ 1558925 h 1558925"/>
              <a:gd name="connsiteX3" fmla="*/ 2182495 w 2182494"/>
              <a:gd name="connsiteY3" fmla="*/ 0 h 155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82494" h="1558925">
                <a:moveTo>
                  <a:pt x="1558925" y="0"/>
                </a:moveTo>
                <a:lnTo>
                  <a:pt x="0" y="1558925"/>
                </a:lnTo>
                <a:lnTo>
                  <a:pt x="623570" y="1558925"/>
                </a:lnTo>
                <a:lnTo>
                  <a:pt x="218249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7836FD41-14BD-4C48-9332-1ED0825F86BF}"/>
              </a:ext>
            </a:extLst>
          </p:cNvPr>
          <p:cNvSpPr/>
          <p:nvPr userDrawn="1"/>
        </p:nvSpPr>
        <p:spPr>
          <a:xfrm>
            <a:off x="8604597" y="3840694"/>
            <a:ext cx="6258" cy="6259"/>
          </a:xfrm>
          <a:custGeom>
            <a:avLst/>
            <a:gdLst>
              <a:gd name="connsiteX0" fmla="*/ 0 w 5714"/>
              <a:gd name="connsiteY0" fmla="*/ 0 h 5715"/>
              <a:gd name="connsiteX1" fmla="*/ 0 w 5714"/>
              <a:gd name="connsiteY1" fmla="*/ 5715 h 5715"/>
              <a:gd name="connsiteX2" fmla="*/ 5715 w 5714"/>
              <a:gd name="connsiteY2" fmla="*/ 0 h 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14" h="5715">
                <a:moveTo>
                  <a:pt x="0" y="0"/>
                </a:moveTo>
                <a:lnTo>
                  <a:pt x="0" y="5715"/>
                </a:lnTo>
                <a:lnTo>
                  <a:pt x="5715" y="0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18EA802B-A64D-4D87-B785-A9C1BBD630BE}"/>
              </a:ext>
            </a:extLst>
          </p:cNvPr>
          <p:cNvSpPr/>
          <p:nvPr userDrawn="1"/>
        </p:nvSpPr>
        <p:spPr>
          <a:xfrm>
            <a:off x="10317983" y="3840694"/>
            <a:ext cx="1874017" cy="1707128"/>
          </a:xfrm>
          <a:custGeom>
            <a:avLst/>
            <a:gdLst>
              <a:gd name="connsiteX0" fmla="*/ 1707128 w 1874017"/>
              <a:gd name="connsiteY0" fmla="*/ 0 h 1707128"/>
              <a:gd name="connsiteX1" fmla="*/ 1874017 w 1874017"/>
              <a:gd name="connsiteY1" fmla="*/ 0 h 1707128"/>
              <a:gd name="connsiteX2" fmla="*/ 1874017 w 1874017"/>
              <a:gd name="connsiteY2" fmla="*/ 515477 h 1707128"/>
              <a:gd name="connsiteX3" fmla="*/ 682851 w 1874017"/>
              <a:gd name="connsiteY3" fmla="*/ 1707128 h 1707128"/>
              <a:gd name="connsiteX4" fmla="*/ 0 w 1874017"/>
              <a:gd name="connsiteY4" fmla="*/ 1707128 h 170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4017" h="1707128">
                <a:moveTo>
                  <a:pt x="1707128" y="0"/>
                </a:moveTo>
                <a:lnTo>
                  <a:pt x="1874017" y="0"/>
                </a:lnTo>
                <a:lnTo>
                  <a:pt x="1874017" y="515477"/>
                </a:lnTo>
                <a:lnTo>
                  <a:pt x="682851" y="1707128"/>
                </a:lnTo>
                <a:lnTo>
                  <a:pt x="0" y="1707128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8565576C-67AB-4679-AB14-104440A43FD3}"/>
              </a:ext>
            </a:extLst>
          </p:cNvPr>
          <p:cNvSpPr/>
          <p:nvPr userDrawn="1"/>
        </p:nvSpPr>
        <p:spPr>
          <a:xfrm>
            <a:off x="11342259" y="2990705"/>
            <a:ext cx="849741" cy="849988"/>
          </a:xfrm>
          <a:custGeom>
            <a:avLst/>
            <a:gdLst>
              <a:gd name="connsiteX0" fmla="*/ 849741 w 849741"/>
              <a:gd name="connsiteY0" fmla="*/ 0 h 849988"/>
              <a:gd name="connsiteX1" fmla="*/ 849741 w 849741"/>
              <a:gd name="connsiteY1" fmla="*/ 683050 h 849988"/>
              <a:gd name="connsiteX2" fmla="*/ 682851 w 849741"/>
              <a:gd name="connsiteY2" fmla="*/ 849988 h 849988"/>
              <a:gd name="connsiteX3" fmla="*/ 0 w 849741"/>
              <a:gd name="connsiteY3" fmla="*/ 849988 h 84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9741" h="849988">
                <a:moveTo>
                  <a:pt x="849741" y="0"/>
                </a:moveTo>
                <a:lnTo>
                  <a:pt x="849741" y="683050"/>
                </a:lnTo>
                <a:lnTo>
                  <a:pt x="682851" y="849988"/>
                </a:lnTo>
                <a:lnTo>
                  <a:pt x="0" y="849988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DF96CDC5-1835-4B1A-B51F-B61DD3293AA9}"/>
              </a:ext>
            </a:extLst>
          </p:cNvPr>
          <p:cNvSpPr/>
          <p:nvPr userDrawn="1"/>
        </p:nvSpPr>
        <p:spPr>
          <a:xfrm>
            <a:off x="8610856" y="1450714"/>
            <a:ext cx="3072829" cy="2389979"/>
          </a:xfrm>
          <a:custGeom>
            <a:avLst/>
            <a:gdLst>
              <a:gd name="connsiteX0" fmla="*/ 2182495 w 2806064"/>
              <a:gd name="connsiteY0" fmla="*/ 0 h 2182495"/>
              <a:gd name="connsiteX1" fmla="*/ 0 w 2806064"/>
              <a:gd name="connsiteY1" fmla="*/ 2182495 h 2182495"/>
              <a:gd name="connsiteX2" fmla="*/ 623570 w 2806064"/>
              <a:gd name="connsiteY2" fmla="*/ 2182495 h 2182495"/>
              <a:gd name="connsiteX3" fmla="*/ 2806065 w 2806064"/>
              <a:gd name="connsiteY3" fmla="*/ 0 h 21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064" h="2182495">
                <a:moveTo>
                  <a:pt x="2182495" y="0"/>
                </a:moveTo>
                <a:lnTo>
                  <a:pt x="0" y="2182495"/>
                </a:lnTo>
                <a:lnTo>
                  <a:pt x="623570" y="2182495"/>
                </a:lnTo>
                <a:lnTo>
                  <a:pt x="2806065" y="0"/>
                </a:lnTo>
                <a:close/>
              </a:path>
            </a:pathLst>
          </a:custGeom>
          <a:gradFill>
            <a:gsLst>
              <a:gs pos="71600">
                <a:srgbClr val="DEDEDF"/>
              </a:gs>
              <a:gs pos="29000">
                <a:srgbClr val="505758"/>
              </a:gs>
              <a:gs pos="0">
                <a:srgbClr val="C2C1BF"/>
              </a:gs>
              <a:gs pos="100000">
                <a:srgbClr val="BFC1C4"/>
              </a:gs>
            </a:gsLst>
            <a:lin ang="18900000" scaled="1"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A9776F79-468B-44C6-8B11-6209C717CA67}"/>
              </a:ext>
            </a:extLst>
          </p:cNvPr>
          <p:cNvSpPr/>
          <p:nvPr userDrawn="1"/>
        </p:nvSpPr>
        <p:spPr>
          <a:xfrm>
            <a:off x="9957781" y="1606474"/>
            <a:ext cx="2234219" cy="2234219"/>
          </a:xfrm>
          <a:custGeom>
            <a:avLst/>
            <a:gdLst>
              <a:gd name="connsiteX0" fmla="*/ 2234219 w 2234219"/>
              <a:gd name="connsiteY0" fmla="*/ 0 h 2234219"/>
              <a:gd name="connsiteX1" fmla="*/ 2234219 w 2234219"/>
              <a:gd name="connsiteY1" fmla="*/ 682851 h 2234219"/>
              <a:gd name="connsiteX2" fmla="*/ 682851 w 2234219"/>
              <a:gd name="connsiteY2" fmla="*/ 2234219 h 2234219"/>
              <a:gd name="connsiteX3" fmla="*/ 0 w 2234219"/>
              <a:gd name="connsiteY3" fmla="*/ 2234219 h 2234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4219" h="2234219">
                <a:moveTo>
                  <a:pt x="2234219" y="0"/>
                </a:moveTo>
                <a:lnTo>
                  <a:pt x="2234219" y="682851"/>
                </a:lnTo>
                <a:lnTo>
                  <a:pt x="682851" y="2234219"/>
                </a:lnTo>
                <a:lnTo>
                  <a:pt x="0" y="2234219"/>
                </a:lnTo>
                <a:close/>
              </a:path>
            </a:pathLst>
          </a:custGeom>
          <a:solidFill>
            <a:srgbClr val="E52421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C1924A7-5BBA-4DD5-9D00-1D7C79A565F0}"/>
              </a:ext>
            </a:extLst>
          </p:cNvPr>
          <p:cNvSpPr/>
          <p:nvPr userDrawn="1"/>
        </p:nvSpPr>
        <p:spPr>
          <a:xfrm>
            <a:off x="8985623" y="1"/>
            <a:ext cx="2133566" cy="1450715"/>
          </a:xfrm>
          <a:custGeom>
            <a:avLst/>
            <a:gdLst>
              <a:gd name="connsiteX0" fmla="*/ 1450715 w 2133566"/>
              <a:gd name="connsiteY0" fmla="*/ 0 h 1450715"/>
              <a:gd name="connsiteX1" fmla="*/ 2133566 w 2133566"/>
              <a:gd name="connsiteY1" fmla="*/ 0 h 1450715"/>
              <a:gd name="connsiteX2" fmla="*/ 682851 w 2133566"/>
              <a:gd name="connsiteY2" fmla="*/ 1450715 h 1450715"/>
              <a:gd name="connsiteX3" fmla="*/ 0 w 2133566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6" h="1450715">
                <a:moveTo>
                  <a:pt x="1450715" y="0"/>
                </a:moveTo>
                <a:lnTo>
                  <a:pt x="2133566" y="0"/>
                </a:lnTo>
                <a:lnTo>
                  <a:pt x="682851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44E97757-9271-4211-9749-1E9D34CAD44F}"/>
              </a:ext>
            </a:extLst>
          </p:cNvPr>
          <p:cNvSpPr/>
          <p:nvPr userDrawn="1"/>
        </p:nvSpPr>
        <p:spPr>
          <a:xfrm>
            <a:off x="7676101" y="1"/>
            <a:ext cx="2133567" cy="1450715"/>
          </a:xfrm>
          <a:custGeom>
            <a:avLst/>
            <a:gdLst>
              <a:gd name="connsiteX0" fmla="*/ 1450716 w 2133567"/>
              <a:gd name="connsiteY0" fmla="*/ 0 h 1450715"/>
              <a:gd name="connsiteX1" fmla="*/ 2133567 w 2133567"/>
              <a:gd name="connsiteY1" fmla="*/ 0 h 1450715"/>
              <a:gd name="connsiteX2" fmla="*/ 682852 w 2133567"/>
              <a:gd name="connsiteY2" fmla="*/ 1450715 h 1450715"/>
              <a:gd name="connsiteX3" fmla="*/ 0 w 2133567"/>
              <a:gd name="connsiteY3" fmla="*/ 1450715 h 145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567" h="1450715">
                <a:moveTo>
                  <a:pt x="1450716" y="0"/>
                </a:moveTo>
                <a:lnTo>
                  <a:pt x="2133567" y="0"/>
                </a:lnTo>
                <a:lnTo>
                  <a:pt x="682852" y="1450715"/>
                </a:lnTo>
                <a:lnTo>
                  <a:pt x="0" y="1450715"/>
                </a:lnTo>
                <a:close/>
              </a:path>
            </a:pathLst>
          </a:custGeom>
          <a:solidFill>
            <a:srgbClr val="002F6E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378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 с диагональной суперграфикой сини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Рисунок 3">
            <a:extLst>
              <a:ext uri="{FF2B5EF4-FFF2-40B4-BE49-F238E27FC236}">
                <a16:creationId xmlns:a16="http://schemas.microsoft.com/office/drawing/2014/main" id="{3AF7360D-0ACE-49A4-BFCB-664580DCE466}"/>
              </a:ext>
            </a:extLst>
          </p:cNvPr>
          <p:cNvGrpSpPr/>
          <p:nvPr userDrawn="1"/>
        </p:nvGrpSpPr>
        <p:grpSpPr>
          <a:xfrm>
            <a:off x="403201" y="647761"/>
            <a:ext cx="3352539" cy="1044171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3" name="Полилиния: фигура 2">
              <a:extLst>
                <a:ext uri="{FF2B5EF4-FFF2-40B4-BE49-F238E27FC236}">
                  <a16:creationId xmlns:a16="http://schemas.microsoft.com/office/drawing/2014/main" id="{F6481FE0-98D1-47DB-A94C-AC28AB728833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B11FC44A-196E-443A-B14F-64CB50F4802A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F4C8739-0D64-4D24-9292-4DA86A346971}"/>
              </a:ext>
            </a:extLst>
          </p:cNvPr>
          <p:cNvGrpSpPr/>
          <p:nvPr userDrawn="1"/>
        </p:nvGrpSpPr>
        <p:grpSpPr>
          <a:xfrm>
            <a:off x="7717485" y="-1409700"/>
            <a:ext cx="7898715" cy="8267700"/>
            <a:chOff x="7717485" y="-1409700"/>
            <a:chExt cx="7898715" cy="8267700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0A7705CA-8C8A-4C11-8D88-32DCA6E8700D}"/>
                </a:ext>
              </a:extLst>
            </p:cNvPr>
            <p:cNvSpPr/>
            <p:nvPr/>
          </p:nvSpPr>
          <p:spPr>
            <a:xfrm>
              <a:off x="11107241" y="-1409700"/>
              <a:ext cx="4508959" cy="3757209"/>
            </a:xfrm>
            <a:custGeom>
              <a:avLst/>
              <a:gdLst>
                <a:gd name="connsiteX0" fmla="*/ 3116580 w 3740150"/>
                <a:gd name="connsiteY0" fmla="*/ 0 h 3116579"/>
                <a:gd name="connsiteX1" fmla="*/ 0 w 3740150"/>
                <a:gd name="connsiteY1" fmla="*/ 3116580 h 3116579"/>
                <a:gd name="connsiteX2" fmla="*/ 623570 w 3740150"/>
                <a:gd name="connsiteY2" fmla="*/ 3116580 h 3116579"/>
                <a:gd name="connsiteX3" fmla="*/ 3740150 w 3740150"/>
                <a:gd name="connsiteY3" fmla="*/ 0 h 311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150" h="3116579">
                  <a:moveTo>
                    <a:pt x="3116580" y="0"/>
                  </a:moveTo>
                  <a:lnTo>
                    <a:pt x="0" y="3116580"/>
                  </a:lnTo>
                  <a:lnTo>
                    <a:pt x="623570" y="3116580"/>
                  </a:lnTo>
                  <a:lnTo>
                    <a:pt x="3740150" y="0"/>
                  </a:lnTo>
                  <a:close/>
                </a:path>
              </a:pathLst>
            </a:custGeom>
            <a:solidFill>
              <a:srgbClr val="002F6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E9EB22CF-CA57-4EC6-9C31-3BC2BD0507AD}"/>
                </a:ext>
              </a:extLst>
            </p:cNvPr>
            <p:cNvSpPr/>
            <p:nvPr/>
          </p:nvSpPr>
          <p:spPr>
            <a:xfrm>
              <a:off x="9603745" y="-1409700"/>
              <a:ext cx="4508959" cy="3757209"/>
            </a:xfrm>
            <a:custGeom>
              <a:avLst/>
              <a:gdLst>
                <a:gd name="connsiteX0" fmla="*/ 3116580 w 3740150"/>
                <a:gd name="connsiteY0" fmla="*/ 0 h 3116579"/>
                <a:gd name="connsiteX1" fmla="*/ 0 w 3740150"/>
                <a:gd name="connsiteY1" fmla="*/ 3116580 h 3116579"/>
                <a:gd name="connsiteX2" fmla="*/ 623570 w 3740150"/>
                <a:gd name="connsiteY2" fmla="*/ 3116580 h 3116579"/>
                <a:gd name="connsiteX3" fmla="*/ 3740150 w 3740150"/>
                <a:gd name="connsiteY3" fmla="*/ 0 h 311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150" h="3116579">
                  <a:moveTo>
                    <a:pt x="3116580" y="0"/>
                  </a:moveTo>
                  <a:lnTo>
                    <a:pt x="0" y="3116580"/>
                  </a:lnTo>
                  <a:lnTo>
                    <a:pt x="623570" y="3116580"/>
                  </a:lnTo>
                  <a:lnTo>
                    <a:pt x="374015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bg1"/>
                </a:gs>
              </a:gsLst>
              <a:lin ang="18900000" scaled="1"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EE2853F8-94FB-4300-90C2-C82956DE92A4}"/>
                </a:ext>
              </a:extLst>
            </p:cNvPr>
            <p:cNvSpPr/>
            <p:nvPr/>
          </p:nvSpPr>
          <p:spPr>
            <a:xfrm>
              <a:off x="8100248" y="4978629"/>
              <a:ext cx="2631118" cy="1879371"/>
            </a:xfrm>
            <a:custGeom>
              <a:avLst/>
              <a:gdLst>
                <a:gd name="connsiteX0" fmla="*/ 1558925 w 2182494"/>
                <a:gd name="connsiteY0" fmla="*/ 0 h 1558925"/>
                <a:gd name="connsiteX1" fmla="*/ 0 w 2182494"/>
                <a:gd name="connsiteY1" fmla="*/ 1558925 h 1558925"/>
                <a:gd name="connsiteX2" fmla="*/ 623570 w 2182494"/>
                <a:gd name="connsiteY2" fmla="*/ 1558925 h 1558925"/>
                <a:gd name="connsiteX3" fmla="*/ 2182495 w 2182494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494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24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D62CB5CA-EAF9-446B-8EC4-BE78F12F17F1}"/>
                </a:ext>
              </a:extLst>
            </p:cNvPr>
            <p:cNvSpPr/>
            <p:nvPr/>
          </p:nvSpPr>
          <p:spPr>
            <a:xfrm>
              <a:off x="7717485" y="4978629"/>
              <a:ext cx="6889" cy="6890"/>
            </a:xfrm>
            <a:custGeom>
              <a:avLst/>
              <a:gdLst>
                <a:gd name="connsiteX0" fmla="*/ 0 w 5714"/>
                <a:gd name="connsiteY0" fmla="*/ 0 h 5715"/>
                <a:gd name="connsiteX1" fmla="*/ 0 w 5714"/>
                <a:gd name="connsiteY1" fmla="*/ 5715 h 5715"/>
                <a:gd name="connsiteX2" fmla="*/ 5715 w 5714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4" h="5715">
                  <a:moveTo>
                    <a:pt x="0" y="0"/>
                  </a:moveTo>
                  <a:lnTo>
                    <a:pt x="0" y="5715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002F6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C00CA567-3944-4ABA-A6C7-2FB6947F548D}"/>
                </a:ext>
              </a:extLst>
            </p:cNvPr>
            <p:cNvSpPr/>
            <p:nvPr/>
          </p:nvSpPr>
          <p:spPr>
            <a:xfrm>
              <a:off x="9603745" y="4978629"/>
              <a:ext cx="2630352" cy="1879371"/>
            </a:xfrm>
            <a:custGeom>
              <a:avLst/>
              <a:gdLst>
                <a:gd name="connsiteX0" fmla="*/ 1558925 w 2181859"/>
                <a:gd name="connsiteY0" fmla="*/ 0 h 1558925"/>
                <a:gd name="connsiteX1" fmla="*/ 0 w 2181859"/>
                <a:gd name="connsiteY1" fmla="*/ 1558925 h 1558925"/>
                <a:gd name="connsiteX2" fmla="*/ 623570 w 2181859"/>
                <a:gd name="connsiteY2" fmla="*/ 1558925 h 1558925"/>
                <a:gd name="connsiteX3" fmla="*/ 2181860 w 2181859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859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18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C7981DD3-0670-4919-B3C1-523E67D2ED97}"/>
                </a:ext>
              </a:extLst>
            </p:cNvPr>
            <p:cNvSpPr/>
            <p:nvPr/>
          </p:nvSpPr>
          <p:spPr>
            <a:xfrm>
              <a:off x="10731367" y="2347509"/>
              <a:ext cx="3382101" cy="2631119"/>
            </a:xfrm>
            <a:custGeom>
              <a:avLst/>
              <a:gdLst>
                <a:gd name="connsiteX0" fmla="*/ 2181860 w 2805429"/>
                <a:gd name="connsiteY0" fmla="*/ 0 h 2182495"/>
                <a:gd name="connsiteX1" fmla="*/ 0 w 2805429"/>
                <a:gd name="connsiteY1" fmla="*/ 2182495 h 2182495"/>
                <a:gd name="connsiteX2" fmla="*/ 623570 w 2805429"/>
                <a:gd name="connsiteY2" fmla="*/ 2182495 h 2182495"/>
                <a:gd name="connsiteX3" fmla="*/ 2805430 w 2805429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5429" h="2182495">
                  <a:moveTo>
                    <a:pt x="2181860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5430" y="0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id="{550B0CEB-6342-4EE6-B2EB-1DDDC71FC0D5}"/>
                </a:ext>
              </a:extLst>
            </p:cNvPr>
            <p:cNvSpPr/>
            <p:nvPr/>
          </p:nvSpPr>
          <p:spPr>
            <a:xfrm>
              <a:off x="7724375" y="2347509"/>
              <a:ext cx="3382866" cy="2631119"/>
            </a:xfrm>
            <a:custGeom>
              <a:avLst/>
              <a:gdLst>
                <a:gd name="connsiteX0" fmla="*/ 2182495 w 2806064"/>
                <a:gd name="connsiteY0" fmla="*/ 0 h 2182495"/>
                <a:gd name="connsiteX1" fmla="*/ 0 w 2806064"/>
                <a:gd name="connsiteY1" fmla="*/ 2182495 h 2182495"/>
                <a:gd name="connsiteX2" fmla="*/ 623570 w 2806064"/>
                <a:gd name="connsiteY2" fmla="*/ 2182495 h 2182495"/>
                <a:gd name="connsiteX3" fmla="*/ 2806065 w 2806064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6064" h="2182495">
                  <a:moveTo>
                    <a:pt x="2182495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60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3199B1E9-72E3-4CB4-9688-694170FD6D49}"/>
                </a:ext>
              </a:extLst>
            </p:cNvPr>
            <p:cNvSpPr/>
            <p:nvPr/>
          </p:nvSpPr>
          <p:spPr>
            <a:xfrm>
              <a:off x="9207200" y="2347509"/>
              <a:ext cx="3382866" cy="2631119"/>
            </a:xfrm>
            <a:custGeom>
              <a:avLst/>
              <a:gdLst>
                <a:gd name="connsiteX0" fmla="*/ 2182495 w 2806064"/>
                <a:gd name="connsiteY0" fmla="*/ 0 h 2182495"/>
                <a:gd name="connsiteX1" fmla="*/ 0 w 2806064"/>
                <a:gd name="connsiteY1" fmla="*/ 2182495 h 2182495"/>
                <a:gd name="connsiteX2" fmla="*/ 623570 w 2806064"/>
                <a:gd name="connsiteY2" fmla="*/ 2182495 h 2182495"/>
                <a:gd name="connsiteX3" fmla="*/ 2806065 w 2806064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6064" h="2182495">
                  <a:moveTo>
                    <a:pt x="2182495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6065" y="0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" name="Текст 39">
            <a:extLst>
              <a:ext uri="{FF2B5EF4-FFF2-40B4-BE49-F238E27FC236}">
                <a16:creationId xmlns:a16="http://schemas.microsoft.com/office/drawing/2014/main" id="{5336473E-1F7B-4377-9140-DA33EAA38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894454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id="{D2D5BB33-210A-470A-ADA0-7318E72A2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4544645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7D796F81-C010-4486-8C13-2B64B67C0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4884353"/>
            <a:ext cx="2574925" cy="204671"/>
          </a:xfrm>
        </p:spPr>
        <p:txBody>
          <a:bodyPr anchor="ctr">
            <a:spAutoFit/>
          </a:bodyPr>
          <a:lstStyle>
            <a:lvl1pPr>
              <a:buNone/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331185" marR="0" lvl="0" indent="-331185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tabLst/>
              <a:defRPr/>
            </a:pPr>
            <a:r>
              <a:rPr lang="ru-RU" dirty="0"/>
              <a:t>Дата мероприятия</a:t>
            </a:r>
          </a:p>
        </p:txBody>
      </p:sp>
      <p:pic>
        <p:nvPicPr>
          <p:cNvPr id="14" name="Graphic 17">
            <a:extLst>
              <a:ext uri="{FF2B5EF4-FFF2-40B4-BE49-F238E27FC236}">
                <a16:creationId xmlns:a16="http://schemas.microsoft.com/office/drawing/2014/main" id="{67E33C7A-8A8F-4E25-8819-7C6CF003FD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3583" y="4531188"/>
            <a:ext cx="252028" cy="252028"/>
          </a:xfrm>
          <a:prstGeom prst="rect">
            <a:avLst/>
          </a:prstGeom>
        </p:spPr>
      </p:pic>
      <p:pic>
        <p:nvPicPr>
          <p:cNvPr id="15" name="Graphic 5">
            <a:extLst>
              <a:ext uri="{FF2B5EF4-FFF2-40B4-BE49-F238E27FC236}">
                <a16:creationId xmlns:a16="http://schemas.microsoft.com/office/drawing/2014/main" id="{C9A8D45A-D37B-427B-97A6-183FFB1D04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3152" y="4887836"/>
            <a:ext cx="192890" cy="1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285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иний титул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Рисунок 3">
            <a:extLst>
              <a:ext uri="{FF2B5EF4-FFF2-40B4-BE49-F238E27FC236}">
                <a16:creationId xmlns:a16="http://schemas.microsoft.com/office/drawing/2014/main" id="{3AF7360D-0ACE-49A4-BFCB-664580DCE466}"/>
              </a:ext>
            </a:extLst>
          </p:cNvPr>
          <p:cNvGrpSpPr/>
          <p:nvPr userDrawn="1"/>
        </p:nvGrpSpPr>
        <p:grpSpPr>
          <a:xfrm>
            <a:off x="403201" y="647761"/>
            <a:ext cx="3352539" cy="1044171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3" name="Полилиния: фигура 2">
              <a:extLst>
                <a:ext uri="{FF2B5EF4-FFF2-40B4-BE49-F238E27FC236}">
                  <a16:creationId xmlns:a16="http://schemas.microsoft.com/office/drawing/2014/main" id="{F6481FE0-98D1-47DB-A94C-AC28AB728833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Полилиния: фигура 3">
              <a:extLst>
                <a:ext uri="{FF2B5EF4-FFF2-40B4-BE49-F238E27FC236}">
                  <a16:creationId xmlns:a16="http://schemas.microsoft.com/office/drawing/2014/main" id="{B11FC44A-196E-443A-B14F-64CB50F4802A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25" name="Текст 39">
            <a:extLst>
              <a:ext uri="{FF2B5EF4-FFF2-40B4-BE49-F238E27FC236}">
                <a16:creationId xmlns:a16="http://schemas.microsoft.com/office/drawing/2014/main" id="{5336473E-1F7B-4377-9140-DA33EAA38F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9" y="2553605"/>
            <a:ext cx="6894454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презентации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29" name="Текст 26">
            <a:extLst>
              <a:ext uri="{FF2B5EF4-FFF2-40B4-BE49-F238E27FC236}">
                <a16:creationId xmlns:a16="http://schemas.microsoft.com/office/drawing/2014/main" id="{D2D5BB33-210A-470A-ADA0-7318E72A22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5425" y="4544645"/>
            <a:ext cx="2574925" cy="204671"/>
          </a:xfrm>
        </p:spPr>
        <p:txBody>
          <a:bodyPr anchor="ctr">
            <a:spAutoFit/>
          </a:bodyPr>
          <a:lstStyle>
            <a:lvl1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ФИО спикера</a:t>
            </a:r>
          </a:p>
        </p:txBody>
      </p:sp>
      <p:sp>
        <p:nvSpPr>
          <p:cNvPr id="30" name="Текст 26">
            <a:extLst>
              <a:ext uri="{FF2B5EF4-FFF2-40B4-BE49-F238E27FC236}">
                <a16:creationId xmlns:a16="http://schemas.microsoft.com/office/drawing/2014/main" id="{7D796F81-C010-4486-8C13-2B64B67C08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425" y="4884353"/>
            <a:ext cx="2574925" cy="204671"/>
          </a:xfrm>
        </p:spPr>
        <p:txBody>
          <a:bodyPr anchor="ctr">
            <a:spAutoFit/>
          </a:bodyPr>
          <a:lstStyle>
            <a:lvl1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  <a:lvl2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2pPr>
            <a:lvl3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3pPr>
            <a:lvl4pPr>
              <a:defRPr kumimoji="0" lang="ru-RU" sz="14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4pPr>
            <a:lvl5pPr>
              <a:defRPr kumimoji="0" lang="ru-RU" sz="14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Дата мероприятия</a:t>
            </a:r>
          </a:p>
        </p:txBody>
      </p:sp>
      <p:pic>
        <p:nvPicPr>
          <p:cNvPr id="5" name="Graphic 17">
            <a:extLst>
              <a:ext uri="{FF2B5EF4-FFF2-40B4-BE49-F238E27FC236}">
                <a16:creationId xmlns:a16="http://schemas.microsoft.com/office/drawing/2014/main" id="{C3B7CBEA-8AD0-441A-A1D4-0F139AA06B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93583" y="4531188"/>
            <a:ext cx="252028" cy="25202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ED128A5-3EB3-44B8-9514-60A5376432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3152" y="4887836"/>
            <a:ext cx="192890" cy="1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00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765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ини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329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иагональный паттерн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4CE0A532-2796-40D5-A00D-592B82F1A2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0"/>
            <a:ext cx="1219047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69D422-068F-4038-B61F-055EE178B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875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3E83BB-44FD-43C3-B5FD-B2DC1C2D4985}"/>
              </a:ext>
            </a:extLst>
          </p:cNvPr>
          <p:cNvSpPr/>
          <p:nvPr userDrawn="1"/>
        </p:nvSpPr>
        <p:spPr>
          <a:xfrm>
            <a:off x="-1" y="0"/>
            <a:ext cx="7294577" cy="68580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Полилиния: фигура 111">
            <a:extLst>
              <a:ext uri="{FF2B5EF4-FFF2-40B4-BE49-F238E27FC236}">
                <a16:creationId xmlns:a16="http://schemas.microsoft.com/office/drawing/2014/main" id="{1C442878-F4C2-4530-A4A9-D1022633EE6F}"/>
              </a:ext>
            </a:extLst>
          </p:cNvPr>
          <p:cNvSpPr/>
          <p:nvPr/>
        </p:nvSpPr>
        <p:spPr>
          <a:xfrm>
            <a:off x="1059120" y="0"/>
            <a:ext cx="640800" cy="4919628"/>
          </a:xfrm>
          <a:custGeom>
            <a:avLst/>
            <a:gdLst>
              <a:gd name="connsiteX0" fmla="*/ 0 w 640800"/>
              <a:gd name="connsiteY0" fmla="*/ 0 h 4919628"/>
              <a:gd name="connsiteX1" fmla="*/ 625208 w 640800"/>
              <a:gd name="connsiteY1" fmla="*/ 0 h 4919628"/>
              <a:gd name="connsiteX2" fmla="*/ 640800 w 640800"/>
              <a:gd name="connsiteY2" fmla="*/ 0 h 4919628"/>
              <a:gd name="connsiteX3" fmla="*/ 640800 w 640800"/>
              <a:gd name="connsiteY3" fmla="*/ 914400 h 4919628"/>
              <a:gd name="connsiteX4" fmla="*/ 639537 w 640800"/>
              <a:gd name="connsiteY4" fmla="*/ 914400 h 4919628"/>
              <a:gd name="connsiteX5" fmla="*/ 639537 w 640800"/>
              <a:gd name="connsiteY5" fmla="*/ 4280091 h 4919628"/>
              <a:gd name="connsiteX6" fmla="*/ 0 w 640800"/>
              <a:gd name="connsiteY6" fmla="*/ 4919628 h 4919628"/>
              <a:gd name="connsiteX7" fmla="*/ 0 w 640800"/>
              <a:gd name="connsiteY7" fmla="*/ 914400 h 491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919628">
                <a:moveTo>
                  <a:pt x="0" y="0"/>
                </a:moveTo>
                <a:lnTo>
                  <a:pt x="625208" y="0"/>
                </a:lnTo>
                <a:lnTo>
                  <a:pt x="640800" y="0"/>
                </a:lnTo>
                <a:lnTo>
                  <a:pt x="640800" y="914400"/>
                </a:lnTo>
                <a:lnTo>
                  <a:pt x="639537" y="914400"/>
                </a:lnTo>
                <a:lnTo>
                  <a:pt x="639537" y="4280091"/>
                </a:lnTo>
                <a:lnTo>
                  <a:pt x="0" y="4919628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5" name="Полилиния: фигура 114">
            <a:extLst>
              <a:ext uri="{FF2B5EF4-FFF2-40B4-BE49-F238E27FC236}">
                <a16:creationId xmlns:a16="http://schemas.microsoft.com/office/drawing/2014/main" id="{1080C500-E1F3-41A1-859D-E9BB186C608F}"/>
              </a:ext>
            </a:extLst>
          </p:cNvPr>
          <p:cNvSpPr/>
          <p:nvPr/>
        </p:nvSpPr>
        <p:spPr>
          <a:xfrm>
            <a:off x="2337657" y="0"/>
            <a:ext cx="640800" cy="4706448"/>
          </a:xfrm>
          <a:custGeom>
            <a:avLst/>
            <a:gdLst>
              <a:gd name="connsiteX0" fmla="*/ 0 w 640800"/>
              <a:gd name="connsiteY0" fmla="*/ 0 h 4706448"/>
              <a:gd name="connsiteX1" fmla="*/ 640800 w 640800"/>
              <a:gd name="connsiteY1" fmla="*/ 0 h 4706448"/>
              <a:gd name="connsiteX2" fmla="*/ 640800 w 640800"/>
              <a:gd name="connsiteY2" fmla="*/ 228235 h 4706448"/>
              <a:gd name="connsiteX3" fmla="*/ 640800 w 640800"/>
              <a:gd name="connsiteY3" fmla="*/ 914399 h 4706448"/>
              <a:gd name="connsiteX4" fmla="*/ 640800 w 640800"/>
              <a:gd name="connsiteY4" fmla="*/ 4066911 h 4706448"/>
              <a:gd name="connsiteX5" fmla="*/ 535 w 640800"/>
              <a:gd name="connsiteY5" fmla="*/ 4706448 h 4706448"/>
              <a:gd name="connsiteX6" fmla="*/ 535 w 640800"/>
              <a:gd name="connsiteY6" fmla="*/ 914399 h 4706448"/>
              <a:gd name="connsiteX7" fmla="*/ 0 w 640800"/>
              <a:gd name="connsiteY7" fmla="*/ 914399 h 47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706448">
                <a:moveTo>
                  <a:pt x="0" y="0"/>
                </a:moveTo>
                <a:lnTo>
                  <a:pt x="640800" y="0"/>
                </a:lnTo>
                <a:lnTo>
                  <a:pt x="640800" y="228235"/>
                </a:lnTo>
                <a:lnTo>
                  <a:pt x="640800" y="914399"/>
                </a:lnTo>
                <a:lnTo>
                  <a:pt x="640800" y="4066911"/>
                </a:lnTo>
                <a:lnTo>
                  <a:pt x="535" y="4706448"/>
                </a:lnTo>
                <a:lnTo>
                  <a:pt x="535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18" name="Полилиния: фигура 117">
            <a:extLst>
              <a:ext uri="{FF2B5EF4-FFF2-40B4-BE49-F238E27FC236}">
                <a16:creationId xmlns:a16="http://schemas.microsoft.com/office/drawing/2014/main" id="{74A4B6E7-2238-4377-9F71-463F621D9F03}"/>
              </a:ext>
            </a:extLst>
          </p:cNvPr>
          <p:cNvSpPr/>
          <p:nvPr userDrawn="1"/>
        </p:nvSpPr>
        <p:spPr>
          <a:xfrm>
            <a:off x="3616730" y="0"/>
            <a:ext cx="640800" cy="4493268"/>
          </a:xfrm>
          <a:custGeom>
            <a:avLst/>
            <a:gdLst>
              <a:gd name="connsiteX0" fmla="*/ 0 w 640800"/>
              <a:gd name="connsiteY0" fmla="*/ 0 h 4493268"/>
              <a:gd name="connsiteX1" fmla="*/ 640800 w 640800"/>
              <a:gd name="connsiteY1" fmla="*/ 0 h 4493268"/>
              <a:gd name="connsiteX2" fmla="*/ 640800 w 640800"/>
              <a:gd name="connsiteY2" fmla="*/ 441413 h 4493268"/>
              <a:gd name="connsiteX3" fmla="*/ 640800 w 640800"/>
              <a:gd name="connsiteY3" fmla="*/ 914399 h 4493268"/>
              <a:gd name="connsiteX4" fmla="*/ 640800 w 640800"/>
              <a:gd name="connsiteY4" fmla="*/ 3853004 h 4493268"/>
              <a:gd name="connsiteX5" fmla="*/ 1263 w 640800"/>
              <a:gd name="connsiteY5" fmla="*/ 4493268 h 4493268"/>
              <a:gd name="connsiteX6" fmla="*/ 1263 w 640800"/>
              <a:gd name="connsiteY6" fmla="*/ 914399 h 4493268"/>
              <a:gd name="connsiteX7" fmla="*/ 0 w 640800"/>
              <a:gd name="connsiteY7" fmla="*/ 914399 h 449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493268">
                <a:moveTo>
                  <a:pt x="0" y="0"/>
                </a:moveTo>
                <a:lnTo>
                  <a:pt x="640800" y="0"/>
                </a:lnTo>
                <a:lnTo>
                  <a:pt x="640800" y="441413"/>
                </a:lnTo>
                <a:lnTo>
                  <a:pt x="640800" y="914399"/>
                </a:lnTo>
                <a:lnTo>
                  <a:pt x="640800" y="3853004"/>
                </a:lnTo>
                <a:lnTo>
                  <a:pt x="1263" y="4493268"/>
                </a:lnTo>
                <a:lnTo>
                  <a:pt x="1263" y="914399"/>
                </a:lnTo>
                <a:lnTo>
                  <a:pt x="0" y="914399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7" name="Полилиния: фигура 106">
            <a:extLst>
              <a:ext uri="{FF2B5EF4-FFF2-40B4-BE49-F238E27FC236}">
                <a16:creationId xmlns:a16="http://schemas.microsoft.com/office/drawing/2014/main" id="{9969CFF9-EA23-4816-A325-913254C85A5D}"/>
              </a:ext>
            </a:extLst>
          </p:cNvPr>
          <p:cNvSpPr/>
          <p:nvPr/>
        </p:nvSpPr>
        <p:spPr>
          <a:xfrm>
            <a:off x="4896533" y="0"/>
            <a:ext cx="640800" cy="4280090"/>
          </a:xfrm>
          <a:custGeom>
            <a:avLst/>
            <a:gdLst>
              <a:gd name="connsiteX0" fmla="*/ 0 w 640800"/>
              <a:gd name="connsiteY0" fmla="*/ 0 h 4280090"/>
              <a:gd name="connsiteX1" fmla="*/ 640800 w 640800"/>
              <a:gd name="connsiteY1" fmla="*/ 0 h 4280090"/>
              <a:gd name="connsiteX2" fmla="*/ 640800 w 640800"/>
              <a:gd name="connsiteY2" fmla="*/ 654593 h 4280090"/>
              <a:gd name="connsiteX3" fmla="*/ 640800 w 640800"/>
              <a:gd name="connsiteY3" fmla="*/ 914400 h 4280090"/>
              <a:gd name="connsiteX4" fmla="*/ 640800 w 640800"/>
              <a:gd name="connsiteY4" fmla="*/ 3639826 h 4280090"/>
              <a:gd name="connsiteX5" fmla="*/ 1263 w 640800"/>
              <a:gd name="connsiteY5" fmla="*/ 4280090 h 4280090"/>
              <a:gd name="connsiteX6" fmla="*/ 1263 w 640800"/>
              <a:gd name="connsiteY6" fmla="*/ 914400 h 4280090"/>
              <a:gd name="connsiteX7" fmla="*/ 0 w 640800"/>
              <a:gd name="connsiteY7" fmla="*/ 914400 h 42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280090">
                <a:moveTo>
                  <a:pt x="0" y="0"/>
                </a:moveTo>
                <a:lnTo>
                  <a:pt x="640800" y="0"/>
                </a:lnTo>
                <a:lnTo>
                  <a:pt x="640800" y="654593"/>
                </a:lnTo>
                <a:lnTo>
                  <a:pt x="640800" y="914400"/>
                </a:lnTo>
                <a:lnTo>
                  <a:pt x="640800" y="3639826"/>
                </a:lnTo>
                <a:lnTo>
                  <a:pt x="1263" y="4280090"/>
                </a:lnTo>
                <a:lnTo>
                  <a:pt x="1263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99" name="Полилиния: фигура 98">
            <a:extLst>
              <a:ext uri="{FF2B5EF4-FFF2-40B4-BE49-F238E27FC236}">
                <a16:creationId xmlns:a16="http://schemas.microsoft.com/office/drawing/2014/main" id="{EBBD11E5-3800-4C06-8C9D-FA6A9A56A45A}"/>
              </a:ext>
            </a:extLst>
          </p:cNvPr>
          <p:cNvSpPr/>
          <p:nvPr/>
        </p:nvSpPr>
        <p:spPr>
          <a:xfrm>
            <a:off x="1697392" y="4706447"/>
            <a:ext cx="640801" cy="2151553"/>
          </a:xfrm>
          <a:custGeom>
            <a:avLst/>
            <a:gdLst>
              <a:gd name="connsiteX0" fmla="*/ 640801 w 640801"/>
              <a:gd name="connsiteY0" fmla="*/ 0 h 2151553"/>
              <a:gd name="connsiteX1" fmla="*/ 640801 w 640801"/>
              <a:gd name="connsiteY1" fmla="*/ 1629036 h 2151553"/>
              <a:gd name="connsiteX2" fmla="*/ 640800 w 640801"/>
              <a:gd name="connsiteY2" fmla="*/ 1629036 h 2151553"/>
              <a:gd name="connsiteX3" fmla="*/ 640800 w 640801"/>
              <a:gd name="connsiteY3" fmla="*/ 2151553 h 2151553"/>
              <a:gd name="connsiteX4" fmla="*/ 0 w 640801"/>
              <a:gd name="connsiteY4" fmla="*/ 2151553 h 2151553"/>
              <a:gd name="connsiteX5" fmla="*/ 0 w 640801"/>
              <a:gd name="connsiteY5" fmla="*/ 1237153 h 2151553"/>
              <a:gd name="connsiteX6" fmla="*/ 1264 w 640801"/>
              <a:gd name="connsiteY6" fmla="*/ 1237153 h 2151553"/>
              <a:gd name="connsiteX7" fmla="*/ 1264 w 640801"/>
              <a:gd name="connsiteY7" fmla="*/ 639537 h 215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1" h="2151553">
                <a:moveTo>
                  <a:pt x="640801" y="0"/>
                </a:moveTo>
                <a:lnTo>
                  <a:pt x="640801" y="1629036"/>
                </a:lnTo>
                <a:lnTo>
                  <a:pt x="640800" y="1629036"/>
                </a:lnTo>
                <a:lnTo>
                  <a:pt x="640800" y="2151553"/>
                </a:lnTo>
                <a:lnTo>
                  <a:pt x="0" y="2151553"/>
                </a:lnTo>
                <a:lnTo>
                  <a:pt x="0" y="1237153"/>
                </a:lnTo>
                <a:lnTo>
                  <a:pt x="1264" y="1237153"/>
                </a:lnTo>
                <a:lnTo>
                  <a:pt x="1264" y="639537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00" name="Полилиния: фигура 99">
            <a:extLst>
              <a:ext uri="{FF2B5EF4-FFF2-40B4-BE49-F238E27FC236}">
                <a16:creationId xmlns:a16="http://schemas.microsoft.com/office/drawing/2014/main" id="{91B0E24D-062D-4366-B715-F55EF2FBDB9D}"/>
              </a:ext>
            </a:extLst>
          </p:cNvPr>
          <p:cNvSpPr/>
          <p:nvPr/>
        </p:nvSpPr>
        <p:spPr>
          <a:xfrm>
            <a:off x="418855" y="4919627"/>
            <a:ext cx="640800" cy="1938373"/>
          </a:xfrm>
          <a:custGeom>
            <a:avLst/>
            <a:gdLst>
              <a:gd name="connsiteX0" fmla="*/ 640265 w 640800"/>
              <a:gd name="connsiteY0" fmla="*/ 0 h 1938373"/>
              <a:gd name="connsiteX1" fmla="*/ 640265 w 640800"/>
              <a:gd name="connsiteY1" fmla="*/ 1023973 h 1938373"/>
              <a:gd name="connsiteX2" fmla="*/ 640800 w 640800"/>
              <a:gd name="connsiteY2" fmla="*/ 1023973 h 1938373"/>
              <a:gd name="connsiteX3" fmla="*/ 640800 w 640800"/>
              <a:gd name="connsiteY3" fmla="*/ 1938373 h 1938373"/>
              <a:gd name="connsiteX4" fmla="*/ 0 w 640800"/>
              <a:gd name="connsiteY4" fmla="*/ 1938373 h 1938373"/>
              <a:gd name="connsiteX5" fmla="*/ 0 w 640800"/>
              <a:gd name="connsiteY5" fmla="*/ 1415857 h 1938373"/>
              <a:gd name="connsiteX6" fmla="*/ 0 w 640800"/>
              <a:gd name="connsiteY6" fmla="*/ 1023973 h 1938373"/>
              <a:gd name="connsiteX7" fmla="*/ 0 w 640800"/>
              <a:gd name="connsiteY7" fmla="*/ 639537 h 1938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1938373">
                <a:moveTo>
                  <a:pt x="640265" y="0"/>
                </a:moveTo>
                <a:lnTo>
                  <a:pt x="640265" y="1023973"/>
                </a:lnTo>
                <a:lnTo>
                  <a:pt x="640800" y="1023973"/>
                </a:lnTo>
                <a:lnTo>
                  <a:pt x="640800" y="1938373"/>
                </a:lnTo>
                <a:lnTo>
                  <a:pt x="0" y="1938373"/>
                </a:lnTo>
                <a:lnTo>
                  <a:pt x="0" y="1415857"/>
                </a:lnTo>
                <a:lnTo>
                  <a:pt x="0" y="1023973"/>
                </a:lnTo>
                <a:lnTo>
                  <a:pt x="0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37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ru-RU"/>
          </a:p>
        </p:txBody>
      </p:sp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4DEEB83B-D4A1-493A-AD6A-B5158CBDE89D}"/>
              </a:ext>
            </a:extLst>
          </p:cNvPr>
          <p:cNvSpPr/>
          <p:nvPr userDrawn="1"/>
        </p:nvSpPr>
        <p:spPr>
          <a:xfrm>
            <a:off x="2977195" y="4493268"/>
            <a:ext cx="640800" cy="2364732"/>
          </a:xfrm>
          <a:custGeom>
            <a:avLst/>
            <a:gdLst>
              <a:gd name="connsiteX0" fmla="*/ 640800 w 640800"/>
              <a:gd name="connsiteY0" fmla="*/ 0 h 2364732"/>
              <a:gd name="connsiteX1" fmla="*/ 640800 w 640800"/>
              <a:gd name="connsiteY1" fmla="*/ 1450332 h 2364732"/>
              <a:gd name="connsiteX2" fmla="*/ 640800 w 640800"/>
              <a:gd name="connsiteY2" fmla="*/ 1842215 h 2364732"/>
              <a:gd name="connsiteX3" fmla="*/ 640800 w 640800"/>
              <a:gd name="connsiteY3" fmla="*/ 2364732 h 2364732"/>
              <a:gd name="connsiteX4" fmla="*/ 0 w 640800"/>
              <a:gd name="connsiteY4" fmla="*/ 2364732 h 2364732"/>
              <a:gd name="connsiteX5" fmla="*/ 0 w 640800"/>
              <a:gd name="connsiteY5" fmla="*/ 1450332 h 2364732"/>
              <a:gd name="connsiteX6" fmla="*/ 1263 w 640800"/>
              <a:gd name="connsiteY6" fmla="*/ 1450332 h 2364732"/>
              <a:gd name="connsiteX7" fmla="*/ 1263 w 640800"/>
              <a:gd name="connsiteY7" fmla="*/ 639537 h 236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364732">
                <a:moveTo>
                  <a:pt x="640800" y="0"/>
                </a:moveTo>
                <a:lnTo>
                  <a:pt x="640800" y="1450332"/>
                </a:lnTo>
                <a:lnTo>
                  <a:pt x="640800" y="1842215"/>
                </a:lnTo>
                <a:lnTo>
                  <a:pt x="640800" y="2364732"/>
                </a:lnTo>
                <a:lnTo>
                  <a:pt x="0" y="2364732"/>
                </a:lnTo>
                <a:lnTo>
                  <a:pt x="0" y="1450332"/>
                </a:lnTo>
                <a:lnTo>
                  <a:pt x="1263" y="1450332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3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6" name="Полилиния: фигура 95">
            <a:extLst>
              <a:ext uri="{FF2B5EF4-FFF2-40B4-BE49-F238E27FC236}">
                <a16:creationId xmlns:a16="http://schemas.microsoft.com/office/drawing/2014/main" id="{BF3FCD6D-06D6-4940-8A8A-C0D3C72A5930}"/>
              </a:ext>
            </a:extLst>
          </p:cNvPr>
          <p:cNvSpPr/>
          <p:nvPr userDrawn="1"/>
        </p:nvSpPr>
        <p:spPr>
          <a:xfrm>
            <a:off x="4256998" y="4280091"/>
            <a:ext cx="640800" cy="2577909"/>
          </a:xfrm>
          <a:custGeom>
            <a:avLst/>
            <a:gdLst>
              <a:gd name="connsiteX0" fmla="*/ 640800 w 640800"/>
              <a:gd name="connsiteY0" fmla="*/ 0 h 2577909"/>
              <a:gd name="connsiteX1" fmla="*/ 640800 w 640800"/>
              <a:gd name="connsiteY1" fmla="*/ 1663509 h 2577909"/>
              <a:gd name="connsiteX2" fmla="*/ 640800 w 640800"/>
              <a:gd name="connsiteY2" fmla="*/ 2055394 h 2577909"/>
              <a:gd name="connsiteX3" fmla="*/ 640800 w 640800"/>
              <a:gd name="connsiteY3" fmla="*/ 2577909 h 2577909"/>
              <a:gd name="connsiteX4" fmla="*/ 0 w 640800"/>
              <a:gd name="connsiteY4" fmla="*/ 2577909 h 2577909"/>
              <a:gd name="connsiteX5" fmla="*/ 0 w 640800"/>
              <a:gd name="connsiteY5" fmla="*/ 1663509 h 2577909"/>
              <a:gd name="connsiteX6" fmla="*/ 535 w 640800"/>
              <a:gd name="connsiteY6" fmla="*/ 1663509 h 2577909"/>
              <a:gd name="connsiteX7" fmla="*/ 535 w 640800"/>
              <a:gd name="connsiteY7" fmla="*/ 639537 h 257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577909">
                <a:moveTo>
                  <a:pt x="640800" y="0"/>
                </a:moveTo>
                <a:lnTo>
                  <a:pt x="640800" y="1663509"/>
                </a:lnTo>
                <a:lnTo>
                  <a:pt x="640800" y="2055394"/>
                </a:lnTo>
                <a:lnTo>
                  <a:pt x="640800" y="2577909"/>
                </a:lnTo>
                <a:lnTo>
                  <a:pt x="0" y="2577909"/>
                </a:lnTo>
                <a:lnTo>
                  <a:pt x="0" y="1663509"/>
                </a:lnTo>
                <a:lnTo>
                  <a:pt x="535" y="1663509"/>
                </a:lnTo>
                <a:lnTo>
                  <a:pt x="535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2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5" name="Полилиния: фигура 94">
            <a:extLst>
              <a:ext uri="{FF2B5EF4-FFF2-40B4-BE49-F238E27FC236}">
                <a16:creationId xmlns:a16="http://schemas.microsoft.com/office/drawing/2014/main" id="{79A41FE2-A269-46F7-AAA1-4D87796A51CA}"/>
              </a:ext>
            </a:extLst>
          </p:cNvPr>
          <p:cNvSpPr/>
          <p:nvPr userDrawn="1"/>
        </p:nvSpPr>
        <p:spPr>
          <a:xfrm>
            <a:off x="5536071" y="4066912"/>
            <a:ext cx="640800" cy="2791088"/>
          </a:xfrm>
          <a:custGeom>
            <a:avLst/>
            <a:gdLst>
              <a:gd name="connsiteX0" fmla="*/ 640800 w 640800"/>
              <a:gd name="connsiteY0" fmla="*/ 0 h 2791088"/>
              <a:gd name="connsiteX1" fmla="*/ 640800 w 640800"/>
              <a:gd name="connsiteY1" fmla="*/ 1876688 h 2791088"/>
              <a:gd name="connsiteX2" fmla="*/ 640800 w 640800"/>
              <a:gd name="connsiteY2" fmla="*/ 2268573 h 2791088"/>
              <a:gd name="connsiteX3" fmla="*/ 640800 w 640800"/>
              <a:gd name="connsiteY3" fmla="*/ 2791088 h 2791088"/>
              <a:gd name="connsiteX4" fmla="*/ 0 w 640800"/>
              <a:gd name="connsiteY4" fmla="*/ 2791088 h 2791088"/>
              <a:gd name="connsiteX5" fmla="*/ 0 w 640800"/>
              <a:gd name="connsiteY5" fmla="*/ 1876688 h 2791088"/>
              <a:gd name="connsiteX6" fmla="*/ 1263 w 640800"/>
              <a:gd name="connsiteY6" fmla="*/ 1876688 h 2791088"/>
              <a:gd name="connsiteX7" fmla="*/ 1263 w 640800"/>
              <a:gd name="connsiteY7" fmla="*/ 639537 h 279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2791088">
                <a:moveTo>
                  <a:pt x="640800" y="0"/>
                </a:moveTo>
                <a:lnTo>
                  <a:pt x="640800" y="1876688"/>
                </a:lnTo>
                <a:lnTo>
                  <a:pt x="640800" y="2268573"/>
                </a:lnTo>
                <a:lnTo>
                  <a:pt x="640800" y="2791088"/>
                </a:lnTo>
                <a:lnTo>
                  <a:pt x="0" y="2791088"/>
                </a:lnTo>
                <a:lnTo>
                  <a:pt x="0" y="1876688"/>
                </a:lnTo>
                <a:lnTo>
                  <a:pt x="1263" y="1876688"/>
                </a:lnTo>
                <a:lnTo>
                  <a:pt x="1263" y="63953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21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94" name="Полилиния: фигура 93">
            <a:extLst>
              <a:ext uri="{FF2B5EF4-FFF2-40B4-BE49-F238E27FC236}">
                <a16:creationId xmlns:a16="http://schemas.microsoft.com/office/drawing/2014/main" id="{1AA19B25-CED2-4730-B85C-BE30DD0760C3}"/>
              </a:ext>
            </a:extLst>
          </p:cNvPr>
          <p:cNvSpPr/>
          <p:nvPr userDrawn="1"/>
        </p:nvSpPr>
        <p:spPr>
          <a:xfrm>
            <a:off x="6815872" y="3853004"/>
            <a:ext cx="640800" cy="3004996"/>
          </a:xfrm>
          <a:custGeom>
            <a:avLst/>
            <a:gdLst>
              <a:gd name="connsiteX0" fmla="*/ 640800 w 640800"/>
              <a:gd name="connsiteY0" fmla="*/ 0 h 3004996"/>
              <a:gd name="connsiteX1" fmla="*/ 640800 w 640800"/>
              <a:gd name="connsiteY1" fmla="*/ 2090596 h 3004996"/>
              <a:gd name="connsiteX2" fmla="*/ 640800 w 640800"/>
              <a:gd name="connsiteY2" fmla="*/ 2482480 h 3004996"/>
              <a:gd name="connsiteX3" fmla="*/ 640800 w 640800"/>
              <a:gd name="connsiteY3" fmla="*/ 3004996 h 3004996"/>
              <a:gd name="connsiteX4" fmla="*/ 0 w 640800"/>
              <a:gd name="connsiteY4" fmla="*/ 3004996 h 3004996"/>
              <a:gd name="connsiteX5" fmla="*/ 0 w 640800"/>
              <a:gd name="connsiteY5" fmla="*/ 2090596 h 3004996"/>
              <a:gd name="connsiteX6" fmla="*/ 1264 w 640800"/>
              <a:gd name="connsiteY6" fmla="*/ 2090596 h 3004996"/>
              <a:gd name="connsiteX7" fmla="*/ 1264 w 640800"/>
              <a:gd name="connsiteY7" fmla="*/ 640264 h 3004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3004996">
                <a:moveTo>
                  <a:pt x="640800" y="0"/>
                </a:moveTo>
                <a:lnTo>
                  <a:pt x="640800" y="2090596"/>
                </a:lnTo>
                <a:lnTo>
                  <a:pt x="640800" y="2482480"/>
                </a:lnTo>
                <a:lnTo>
                  <a:pt x="640800" y="3004996"/>
                </a:lnTo>
                <a:lnTo>
                  <a:pt x="0" y="3004996"/>
                </a:lnTo>
                <a:lnTo>
                  <a:pt x="0" y="2090596"/>
                </a:lnTo>
                <a:lnTo>
                  <a:pt x="1264" y="2090596"/>
                </a:lnTo>
                <a:lnTo>
                  <a:pt x="1264" y="640264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19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06" name="Полилиния: фигура 105">
            <a:extLst>
              <a:ext uri="{FF2B5EF4-FFF2-40B4-BE49-F238E27FC236}">
                <a16:creationId xmlns:a16="http://schemas.microsoft.com/office/drawing/2014/main" id="{EA90A305-B0ED-471E-AC84-D59C48E4B839}"/>
              </a:ext>
            </a:extLst>
          </p:cNvPr>
          <p:cNvSpPr/>
          <p:nvPr userDrawn="1"/>
        </p:nvSpPr>
        <p:spPr>
          <a:xfrm>
            <a:off x="6176336" y="0"/>
            <a:ext cx="640800" cy="4066911"/>
          </a:xfrm>
          <a:custGeom>
            <a:avLst/>
            <a:gdLst>
              <a:gd name="connsiteX0" fmla="*/ 0 w 640800"/>
              <a:gd name="connsiteY0" fmla="*/ 0 h 4066911"/>
              <a:gd name="connsiteX1" fmla="*/ 640800 w 640800"/>
              <a:gd name="connsiteY1" fmla="*/ 0 h 4066911"/>
              <a:gd name="connsiteX2" fmla="*/ 640800 w 640800"/>
              <a:gd name="connsiteY2" fmla="*/ 867772 h 4066911"/>
              <a:gd name="connsiteX3" fmla="*/ 640800 w 640800"/>
              <a:gd name="connsiteY3" fmla="*/ 914400 h 4066911"/>
              <a:gd name="connsiteX4" fmla="*/ 640800 w 640800"/>
              <a:gd name="connsiteY4" fmla="*/ 3426647 h 4066911"/>
              <a:gd name="connsiteX5" fmla="*/ 535 w 640800"/>
              <a:gd name="connsiteY5" fmla="*/ 4066911 h 4066911"/>
              <a:gd name="connsiteX6" fmla="*/ 535 w 640800"/>
              <a:gd name="connsiteY6" fmla="*/ 914400 h 4066911"/>
              <a:gd name="connsiteX7" fmla="*/ 0 w 640800"/>
              <a:gd name="connsiteY7" fmla="*/ 914400 h 406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800" h="4066911">
                <a:moveTo>
                  <a:pt x="0" y="0"/>
                </a:moveTo>
                <a:lnTo>
                  <a:pt x="640800" y="0"/>
                </a:lnTo>
                <a:lnTo>
                  <a:pt x="640800" y="867772"/>
                </a:lnTo>
                <a:lnTo>
                  <a:pt x="640800" y="914400"/>
                </a:lnTo>
                <a:lnTo>
                  <a:pt x="640800" y="3426647"/>
                </a:lnTo>
                <a:lnTo>
                  <a:pt x="535" y="4066911"/>
                </a:lnTo>
                <a:lnTo>
                  <a:pt x="535" y="914400"/>
                </a:lnTo>
                <a:lnTo>
                  <a:pt x="0" y="9144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 dirty="0" err="1"/>
          </a:p>
        </p:txBody>
      </p:sp>
      <p:sp>
        <p:nvSpPr>
          <p:cNvPr id="125" name="Полилиния: фигура 124">
            <a:extLst>
              <a:ext uri="{FF2B5EF4-FFF2-40B4-BE49-F238E27FC236}">
                <a16:creationId xmlns:a16="http://schemas.microsoft.com/office/drawing/2014/main" id="{091B8521-7793-4693-B444-4C03B3B4A9CD}"/>
              </a:ext>
            </a:extLst>
          </p:cNvPr>
          <p:cNvSpPr/>
          <p:nvPr userDrawn="1"/>
        </p:nvSpPr>
        <p:spPr>
          <a:xfrm>
            <a:off x="-1" y="1"/>
            <a:ext cx="241108" cy="4816587"/>
          </a:xfrm>
          <a:custGeom>
            <a:avLst/>
            <a:gdLst>
              <a:gd name="connsiteX0" fmla="*/ 0 w 241108"/>
              <a:gd name="connsiteY0" fmla="*/ 0 h 4816587"/>
              <a:gd name="connsiteX1" fmla="*/ 241108 w 241108"/>
              <a:gd name="connsiteY1" fmla="*/ 0 h 4816587"/>
              <a:gd name="connsiteX2" fmla="*/ 241108 w 241108"/>
              <a:gd name="connsiteY2" fmla="*/ 870342 h 4816587"/>
              <a:gd name="connsiteX3" fmla="*/ 241107 w 241108"/>
              <a:gd name="connsiteY3" fmla="*/ 870342 h 4816587"/>
              <a:gd name="connsiteX4" fmla="*/ 241107 w 241108"/>
              <a:gd name="connsiteY4" fmla="*/ 1211052 h 4816587"/>
              <a:gd name="connsiteX5" fmla="*/ 239844 w 241108"/>
              <a:gd name="connsiteY5" fmla="*/ 1211052 h 4816587"/>
              <a:gd name="connsiteX6" fmla="*/ 239844 w 241108"/>
              <a:gd name="connsiteY6" fmla="*/ 4576743 h 4816587"/>
              <a:gd name="connsiteX7" fmla="*/ 0 w 241108"/>
              <a:gd name="connsiteY7" fmla="*/ 4816587 h 481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108" h="4816587">
                <a:moveTo>
                  <a:pt x="0" y="0"/>
                </a:moveTo>
                <a:lnTo>
                  <a:pt x="241108" y="0"/>
                </a:lnTo>
                <a:lnTo>
                  <a:pt x="241108" y="870342"/>
                </a:lnTo>
                <a:lnTo>
                  <a:pt x="241107" y="870342"/>
                </a:lnTo>
                <a:lnTo>
                  <a:pt x="241107" y="1211052"/>
                </a:lnTo>
                <a:lnTo>
                  <a:pt x="239844" y="1211052"/>
                </a:lnTo>
                <a:lnTo>
                  <a:pt x="239844" y="4576743"/>
                </a:lnTo>
                <a:lnTo>
                  <a:pt x="0" y="4816587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73000">
                <a:schemeClr val="accent2">
                  <a:lumMod val="75000"/>
                </a:schemeClr>
              </a:gs>
            </a:gsLst>
            <a:lin ang="16200000" scaled="1"/>
            <a:tileRect/>
          </a:gradFill>
          <a:ln w="63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ru-RU"/>
          </a:p>
        </p:txBody>
      </p:sp>
      <p:sp>
        <p:nvSpPr>
          <p:cNvPr id="128" name="Текст 39">
            <a:extLst>
              <a:ext uri="{FF2B5EF4-FFF2-40B4-BE49-F238E27FC236}">
                <a16:creationId xmlns:a16="http://schemas.microsoft.com/office/drawing/2014/main" id="{4177F1F4-2CA1-4AF9-87CA-005A9747E0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629" y="4257092"/>
            <a:ext cx="6176427" cy="1286506"/>
          </a:xfrm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sp>
        <p:nvSpPr>
          <p:cNvPr id="131" name="Рисунок 10">
            <a:extLst>
              <a:ext uri="{FF2B5EF4-FFF2-40B4-BE49-F238E27FC236}">
                <a16:creationId xmlns:a16="http://schemas.microsoft.com/office/drawing/2014/main" id="{B6AA3FB8-AFE3-4F22-A75F-31D9DBFF8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94576" y="0"/>
            <a:ext cx="4897424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42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едлитель с диагональным паттерно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>
            <a:extLst>
              <a:ext uri="{FF2B5EF4-FFF2-40B4-BE49-F238E27FC236}">
                <a16:creationId xmlns:a16="http://schemas.microsoft.com/office/drawing/2014/main" id="{AA4AF783-430B-4C8F-8FCF-932803F467F5}"/>
              </a:ext>
            </a:extLst>
          </p:cNvPr>
          <p:cNvSpPr/>
          <p:nvPr/>
        </p:nvSpPr>
        <p:spPr>
          <a:xfrm>
            <a:off x="354860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FEEDDF4E-FD57-41B2-B225-953B6EA027D1}"/>
              </a:ext>
            </a:extLst>
          </p:cNvPr>
          <p:cNvSpPr/>
          <p:nvPr/>
        </p:nvSpPr>
        <p:spPr>
          <a:xfrm>
            <a:off x="594126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15FF8BE3-CB84-49EC-B277-FD4E2EEE5729}"/>
              </a:ext>
            </a:extLst>
          </p:cNvPr>
          <p:cNvSpPr/>
          <p:nvPr/>
        </p:nvSpPr>
        <p:spPr>
          <a:xfrm>
            <a:off x="8333928" y="0"/>
            <a:ext cx="3858073" cy="3434914"/>
          </a:xfrm>
          <a:custGeom>
            <a:avLst/>
            <a:gdLst>
              <a:gd name="connsiteX0" fmla="*/ 3304216 w 3858073"/>
              <a:gd name="connsiteY0" fmla="*/ 0 h 3434914"/>
              <a:gd name="connsiteX1" fmla="*/ 3858073 w 3858073"/>
              <a:gd name="connsiteY1" fmla="*/ 0 h 3434914"/>
              <a:gd name="connsiteX2" fmla="*/ 3858073 w 3858073"/>
              <a:gd name="connsiteY2" fmla="*/ 668275 h 3434914"/>
              <a:gd name="connsiteX3" fmla="*/ 1196704 w 3858073"/>
              <a:gd name="connsiteY3" fmla="*/ 3434914 h 3434914"/>
              <a:gd name="connsiteX4" fmla="*/ 0 w 3858073"/>
              <a:gd name="connsiteY4" fmla="*/ 3434914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8073" h="3434914">
                <a:moveTo>
                  <a:pt x="3304216" y="0"/>
                </a:moveTo>
                <a:lnTo>
                  <a:pt x="3858073" y="0"/>
                </a:lnTo>
                <a:lnTo>
                  <a:pt x="3858073" y="668275"/>
                </a:lnTo>
                <a:lnTo>
                  <a:pt x="1196704" y="3434914"/>
                </a:lnTo>
                <a:lnTo>
                  <a:pt x="0" y="3434914"/>
                </a:lnTo>
                <a:close/>
              </a:path>
            </a:pathLst>
          </a:cu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BC1BD6F0-FD89-4582-B4EC-82A01A1E99D9}"/>
              </a:ext>
            </a:extLst>
          </p:cNvPr>
          <p:cNvSpPr/>
          <p:nvPr/>
        </p:nvSpPr>
        <p:spPr>
          <a:xfrm>
            <a:off x="10726588" y="1911538"/>
            <a:ext cx="1465413" cy="1523377"/>
          </a:xfrm>
          <a:custGeom>
            <a:avLst/>
            <a:gdLst>
              <a:gd name="connsiteX0" fmla="*/ 1465413 w 1465413"/>
              <a:gd name="connsiteY0" fmla="*/ 0 h 1523377"/>
              <a:gd name="connsiteX1" fmla="*/ 1465413 w 1465413"/>
              <a:gd name="connsiteY1" fmla="*/ 1244039 h 1523377"/>
              <a:gd name="connsiteX2" fmla="*/ 1196704 w 1465413"/>
              <a:gd name="connsiteY2" fmla="*/ 1523377 h 1523377"/>
              <a:gd name="connsiteX3" fmla="*/ 0 w 1465413"/>
              <a:gd name="connsiteY3" fmla="*/ 1523377 h 152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5413" h="1523377">
                <a:moveTo>
                  <a:pt x="1465413" y="0"/>
                </a:moveTo>
                <a:lnTo>
                  <a:pt x="1465413" y="1244039"/>
                </a:lnTo>
                <a:lnTo>
                  <a:pt x="1196704" y="1523377"/>
                </a:lnTo>
                <a:lnTo>
                  <a:pt x="0" y="1523377"/>
                </a:lnTo>
                <a:close/>
              </a:path>
            </a:pathLst>
          </a:cu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F49C9FF9-DE43-4D1D-95D0-0E28AF19877B}"/>
              </a:ext>
            </a:extLst>
          </p:cNvPr>
          <p:cNvSpPr/>
          <p:nvPr/>
        </p:nvSpPr>
        <p:spPr>
          <a:xfrm>
            <a:off x="1450951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F425DAFD-1B29-415B-9704-2E332FB65534}"/>
              </a:ext>
            </a:extLst>
          </p:cNvPr>
          <p:cNvSpPr/>
          <p:nvPr/>
        </p:nvSpPr>
        <p:spPr>
          <a:xfrm>
            <a:off x="3843613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Параллелограмм 12">
            <a:extLst>
              <a:ext uri="{FF2B5EF4-FFF2-40B4-BE49-F238E27FC236}">
                <a16:creationId xmlns:a16="http://schemas.microsoft.com/office/drawing/2014/main" id="{998314EC-5479-4B3A-B38D-053EE212E841}"/>
              </a:ext>
            </a:extLst>
          </p:cNvPr>
          <p:cNvSpPr/>
          <p:nvPr/>
        </p:nvSpPr>
        <p:spPr>
          <a:xfrm>
            <a:off x="6236274" y="3423086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6214A511-888A-4563-85FF-ACEA85EBFFDB}"/>
              </a:ext>
            </a:extLst>
          </p:cNvPr>
          <p:cNvSpPr/>
          <p:nvPr/>
        </p:nvSpPr>
        <p:spPr>
          <a:xfrm>
            <a:off x="8628932" y="3423086"/>
            <a:ext cx="3563069" cy="3434914"/>
          </a:xfrm>
          <a:custGeom>
            <a:avLst/>
            <a:gdLst>
              <a:gd name="connsiteX0" fmla="*/ 3304216 w 3563069"/>
              <a:gd name="connsiteY0" fmla="*/ 0 h 3434914"/>
              <a:gd name="connsiteX1" fmla="*/ 3563069 w 3563069"/>
              <a:gd name="connsiteY1" fmla="*/ 0 h 3434914"/>
              <a:gd name="connsiteX2" fmla="*/ 3563069 w 3563069"/>
              <a:gd name="connsiteY2" fmla="*/ 974948 h 3434914"/>
              <a:gd name="connsiteX3" fmla="*/ 1196704 w 3563069"/>
              <a:gd name="connsiteY3" fmla="*/ 3434914 h 3434914"/>
              <a:gd name="connsiteX4" fmla="*/ 0 w 3563069"/>
              <a:gd name="connsiteY4" fmla="*/ 3434914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3069" h="3434914">
                <a:moveTo>
                  <a:pt x="3304216" y="0"/>
                </a:moveTo>
                <a:lnTo>
                  <a:pt x="3563069" y="0"/>
                </a:lnTo>
                <a:lnTo>
                  <a:pt x="3563069" y="974948"/>
                </a:lnTo>
                <a:lnTo>
                  <a:pt x="1196704" y="3434914"/>
                </a:lnTo>
                <a:lnTo>
                  <a:pt x="0" y="3434914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Параллелограмм 14">
            <a:extLst>
              <a:ext uri="{FF2B5EF4-FFF2-40B4-BE49-F238E27FC236}">
                <a16:creationId xmlns:a16="http://schemas.microsoft.com/office/drawing/2014/main" id="{31F734ED-68BC-42E0-8B68-128A5E70D998}"/>
              </a:ext>
            </a:extLst>
          </p:cNvPr>
          <p:cNvSpPr/>
          <p:nvPr/>
        </p:nvSpPr>
        <p:spPr>
          <a:xfrm>
            <a:off x="1163025" y="0"/>
            <a:ext cx="4500920" cy="3434914"/>
          </a:xfrm>
          <a:prstGeom prst="parallelogram">
            <a:avLst>
              <a:gd name="adj" fmla="val 96195"/>
            </a:avLst>
          </a:pr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9725B0E4-7EE0-4DAD-9228-52E5FF35C598}"/>
              </a:ext>
            </a:extLst>
          </p:cNvPr>
          <p:cNvSpPr/>
          <p:nvPr/>
        </p:nvSpPr>
        <p:spPr>
          <a:xfrm>
            <a:off x="0" y="3423086"/>
            <a:ext cx="3566290" cy="3434914"/>
          </a:xfrm>
          <a:custGeom>
            <a:avLst/>
            <a:gdLst>
              <a:gd name="connsiteX0" fmla="*/ 2369586 w 3566290"/>
              <a:gd name="connsiteY0" fmla="*/ 0 h 3434914"/>
              <a:gd name="connsiteX1" fmla="*/ 3566290 w 3566290"/>
              <a:gd name="connsiteY1" fmla="*/ 0 h 3434914"/>
              <a:gd name="connsiteX2" fmla="*/ 262074 w 3566290"/>
              <a:gd name="connsiteY2" fmla="*/ 3434914 h 3434914"/>
              <a:gd name="connsiteX3" fmla="*/ 0 w 3566290"/>
              <a:gd name="connsiteY3" fmla="*/ 3434914 h 3434914"/>
              <a:gd name="connsiteX4" fmla="*/ 0 w 3566290"/>
              <a:gd name="connsiteY4" fmla="*/ 2463315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6290" h="3434914">
                <a:moveTo>
                  <a:pt x="2369586" y="0"/>
                </a:moveTo>
                <a:lnTo>
                  <a:pt x="3566290" y="0"/>
                </a:lnTo>
                <a:lnTo>
                  <a:pt x="262074" y="3434914"/>
                </a:lnTo>
                <a:lnTo>
                  <a:pt x="0" y="3434914"/>
                </a:lnTo>
                <a:lnTo>
                  <a:pt x="0" y="2463315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06D2A420-D43F-40FC-9401-D5154F54DB05}"/>
              </a:ext>
            </a:extLst>
          </p:cNvPr>
          <p:cNvSpPr/>
          <p:nvPr/>
        </p:nvSpPr>
        <p:spPr>
          <a:xfrm>
            <a:off x="1" y="0"/>
            <a:ext cx="3453117" cy="3434914"/>
          </a:xfrm>
          <a:custGeom>
            <a:avLst/>
            <a:gdLst>
              <a:gd name="connsiteX0" fmla="*/ 2256413 w 3453117"/>
              <a:gd name="connsiteY0" fmla="*/ 0 h 3434914"/>
              <a:gd name="connsiteX1" fmla="*/ 3453117 w 3453117"/>
              <a:gd name="connsiteY1" fmla="*/ 0 h 3434914"/>
              <a:gd name="connsiteX2" fmla="*/ 148901 w 3453117"/>
              <a:gd name="connsiteY2" fmla="*/ 3434914 h 3434914"/>
              <a:gd name="connsiteX3" fmla="*/ 0 w 3453117"/>
              <a:gd name="connsiteY3" fmla="*/ 3434914 h 3434914"/>
              <a:gd name="connsiteX4" fmla="*/ 0 w 3453117"/>
              <a:gd name="connsiteY4" fmla="*/ 2345665 h 343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3117" h="3434914">
                <a:moveTo>
                  <a:pt x="2256413" y="0"/>
                </a:moveTo>
                <a:lnTo>
                  <a:pt x="3453117" y="0"/>
                </a:lnTo>
                <a:lnTo>
                  <a:pt x="148901" y="3434914"/>
                </a:lnTo>
                <a:lnTo>
                  <a:pt x="0" y="3434914"/>
                </a:lnTo>
                <a:lnTo>
                  <a:pt x="0" y="2345665"/>
                </a:lnTo>
                <a:close/>
              </a:path>
            </a:pathLst>
          </a:custGeom>
          <a:gradFill>
            <a:gsLst>
              <a:gs pos="0">
                <a:srgbClr val="002458">
                  <a:alpha val="68000"/>
                </a:srgbClr>
              </a:gs>
              <a:gs pos="77000">
                <a:srgbClr val="001F4C">
                  <a:alpha val="91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Полилиния: фигура 31">
            <a:extLst>
              <a:ext uri="{FF2B5EF4-FFF2-40B4-BE49-F238E27FC236}">
                <a16:creationId xmlns:a16="http://schemas.microsoft.com/office/drawing/2014/main" id="{C2D606E4-CD58-4A76-ADB5-52BB86319F80}"/>
              </a:ext>
            </a:extLst>
          </p:cNvPr>
          <p:cNvSpPr/>
          <p:nvPr/>
        </p:nvSpPr>
        <p:spPr>
          <a:xfrm>
            <a:off x="1" y="3423087"/>
            <a:ext cx="1355463" cy="1409079"/>
          </a:xfrm>
          <a:custGeom>
            <a:avLst/>
            <a:gdLst>
              <a:gd name="connsiteX0" fmla="*/ 158759 w 1355463"/>
              <a:gd name="connsiteY0" fmla="*/ 0 h 1409079"/>
              <a:gd name="connsiteX1" fmla="*/ 1355463 w 1355463"/>
              <a:gd name="connsiteY1" fmla="*/ 0 h 1409079"/>
              <a:gd name="connsiteX2" fmla="*/ 0 w 1355463"/>
              <a:gd name="connsiteY2" fmla="*/ 1409079 h 1409079"/>
              <a:gd name="connsiteX3" fmla="*/ 0 w 1355463"/>
              <a:gd name="connsiteY3" fmla="*/ 165039 h 140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463" h="1409079">
                <a:moveTo>
                  <a:pt x="158759" y="0"/>
                </a:moveTo>
                <a:lnTo>
                  <a:pt x="1355463" y="0"/>
                </a:lnTo>
                <a:lnTo>
                  <a:pt x="0" y="1409079"/>
                </a:lnTo>
                <a:lnTo>
                  <a:pt x="0" y="165039"/>
                </a:lnTo>
                <a:close/>
              </a:path>
            </a:pathLst>
          </a:custGeom>
          <a:gradFill>
            <a:gsLst>
              <a:gs pos="0">
                <a:srgbClr val="002C6C">
                  <a:alpha val="66000"/>
                </a:srgbClr>
              </a:gs>
              <a:gs pos="77000">
                <a:srgbClr val="00235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33BE75-A31E-402E-93D1-FF823C1D9D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40" name="Текст 39">
            <a:extLst>
              <a:ext uri="{FF2B5EF4-FFF2-40B4-BE49-F238E27FC236}">
                <a16:creationId xmlns:a16="http://schemas.microsoft.com/office/drawing/2014/main" id="{8F572E13-DCA4-42FB-8A87-2C3147194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8" y="302719"/>
            <a:ext cx="9272771" cy="135421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</p:spTree>
    <p:extLst>
      <p:ext uri="{BB962C8B-B14F-4D97-AF65-F5344CB8AC3E}">
        <p14:creationId xmlns:p14="http://schemas.microsoft.com/office/powerpoint/2010/main" val="2421209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Контент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938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едлитель с круговым паттерно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Дуга 18">
            <a:extLst>
              <a:ext uri="{FF2B5EF4-FFF2-40B4-BE49-F238E27FC236}">
                <a16:creationId xmlns:a16="http://schemas.microsoft.com/office/drawing/2014/main" id="{4DB44090-C67B-4CDA-B217-D2DD4B52282E}"/>
              </a:ext>
            </a:extLst>
          </p:cNvPr>
          <p:cNvSpPr/>
          <p:nvPr/>
        </p:nvSpPr>
        <p:spPr bwMode="auto">
          <a:xfrm rot="3600000">
            <a:off x="4181341" y="1527645"/>
            <a:ext cx="3788737" cy="3788737"/>
          </a:xfrm>
          <a:prstGeom prst="arc">
            <a:avLst>
              <a:gd name="adj1" fmla="val 12535448"/>
              <a:gd name="adj2" fmla="val 5738127"/>
            </a:avLst>
          </a:prstGeom>
          <a:noFill/>
          <a:ln w="952500" cap="flat" cmpd="sng" algn="ctr"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>
            <a:extLst>
              <a:ext uri="{FF2B5EF4-FFF2-40B4-BE49-F238E27FC236}">
                <a16:creationId xmlns:a16="http://schemas.microsoft.com/office/drawing/2014/main" id="{DDABABAE-C084-488B-AB1F-4807DD67106D}"/>
              </a:ext>
            </a:extLst>
          </p:cNvPr>
          <p:cNvSpPr/>
          <p:nvPr/>
        </p:nvSpPr>
        <p:spPr bwMode="auto">
          <a:xfrm rot="3600000">
            <a:off x="3263679" y="596679"/>
            <a:ext cx="5664641" cy="5664641"/>
          </a:xfrm>
          <a:prstGeom prst="arc">
            <a:avLst>
              <a:gd name="adj1" fmla="val 7600294"/>
              <a:gd name="adj2" fmla="val 18090487"/>
            </a:avLst>
          </a:prstGeom>
          <a:noFill/>
          <a:ln w="952500" cap="flat" cmpd="sng" algn="ctr">
            <a:gradFill>
              <a:gsLst>
                <a:gs pos="100000">
                  <a:schemeClr val="accent2"/>
                </a:gs>
                <a:gs pos="14000">
                  <a:schemeClr val="accent2">
                    <a:lumMod val="75000"/>
                  </a:schemeClr>
                </a:gs>
              </a:gsLst>
              <a:lin ang="540000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E806DCA9-2C88-42F3-8A16-28C6BB63EFCA}"/>
              </a:ext>
            </a:extLst>
          </p:cNvPr>
          <p:cNvSpPr/>
          <p:nvPr/>
        </p:nvSpPr>
        <p:spPr bwMode="auto">
          <a:xfrm rot="3600000">
            <a:off x="2308029" y="-358971"/>
            <a:ext cx="7575942" cy="7575942"/>
          </a:xfrm>
          <a:prstGeom prst="arc">
            <a:avLst>
              <a:gd name="adj1" fmla="val 13279509"/>
              <a:gd name="adj2" fmla="val 21424019"/>
            </a:avLst>
          </a:prstGeom>
          <a:noFill/>
          <a:ln w="952500" cap="flat" cmpd="sng" algn="ctr">
            <a:gradFill>
              <a:gsLst>
                <a:gs pos="4500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Дуга 23">
            <a:extLst>
              <a:ext uri="{FF2B5EF4-FFF2-40B4-BE49-F238E27FC236}">
                <a16:creationId xmlns:a16="http://schemas.microsoft.com/office/drawing/2014/main" id="{C6B33325-73A3-424F-A577-F5C1CF382099}"/>
              </a:ext>
            </a:extLst>
          </p:cNvPr>
          <p:cNvSpPr/>
          <p:nvPr/>
        </p:nvSpPr>
        <p:spPr bwMode="auto">
          <a:xfrm rot="3600000">
            <a:off x="412319" y="-2254679"/>
            <a:ext cx="11367362" cy="11367360"/>
          </a:xfrm>
          <a:prstGeom prst="arc">
            <a:avLst>
              <a:gd name="adj1" fmla="val 4640343"/>
              <a:gd name="adj2" fmla="val 8874283"/>
            </a:avLst>
          </a:prstGeom>
          <a:noFill/>
          <a:ln w="952500" cap="flat" cmpd="sng" algn="ctr">
            <a:gradFill>
              <a:gsLst>
                <a:gs pos="100000">
                  <a:schemeClr val="accent2"/>
                </a:gs>
                <a:gs pos="0">
                  <a:schemeClr val="accent2">
                    <a:lumMod val="75000"/>
                  </a:schemeClr>
                </a:gs>
              </a:gsLst>
              <a:lin ang="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Дуга 24">
            <a:extLst>
              <a:ext uri="{FF2B5EF4-FFF2-40B4-BE49-F238E27FC236}">
                <a16:creationId xmlns:a16="http://schemas.microsoft.com/office/drawing/2014/main" id="{2A932059-F943-480E-BA02-956B34060D1A}"/>
              </a:ext>
            </a:extLst>
          </p:cNvPr>
          <p:cNvSpPr/>
          <p:nvPr/>
        </p:nvSpPr>
        <p:spPr bwMode="auto">
          <a:xfrm rot="3600000">
            <a:off x="1337742" y="-1329258"/>
            <a:ext cx="9516517" cy="9516517"/>
          </a:xfrm>
          <a:prstGeom prst="arc">
            <a:avLst>
              <a:gd name="adj1" fmla="val 2616407"/>
              <a:gd name="adj2" fmla="val 12612573"/>
            </a:avLst>
          </a:prstGeom>
          <a:noFill/>
          <a:ln w="9525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Дуга 26">
            <a:extLst>
              <a:ext uri="{FF2B5EF4-FFF2-40B4-BE49-F238E27FC236}">
                <a16:creationId xmlns:a16="http://schemas.microsoft.com/office/drawing/2014/main" id="{259E656F-7DF7-4302-83B1-89FF45131507}"/>
              </a:ext>
            </a:extLst>
          </p:cNvPr>
          <p:cNvSpPr/>
          <p:nvPr userDrawn="1"/>
        </p:nvSpPr>
        <p:spPr bwMode="auto">
          <a:xfrm rot="3600000">
            <a:off x="-590550" y="-3257550"/>
            <a:ext cx="13373100" cy="13373100"/>
          </a:xfrm>
          <a:prstGeom prst="arc">
            <a:avLst>
              <a:gd name="adj1" fmla="val 9878533"/>
              <a:gd name="adj2" fmla="val 20724111"/>
            </a:avLst>
          </a:prstGeom>
          <a:noFill/>
          <a:ln w="9525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8F572E13-DCA4-42FB-8A87-2C3147194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628" y="302719"/>
            <a:ext cx="9272771" cy="1354217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44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ru-RU" dirty="0"/>
              <a:t>Название раздела</a:t>
            </a:r>
            <a:br>
              <a:rPr lang="ru-RU" dirty="0"/>
            </a:br>
            <a:r>
              <a:rPr lang="ru-RU" dirty="0"/>
              <a:t>в несколько строк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33BE75-A31E-402E-93D1-FF823C1D9D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53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справа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76120" y="0"/>
            <a:ext cx="501588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651D85-208E-4EFB-B852-FE9A3834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16465"/>
            <a:ext cx="6127751" cy="29796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D3C38CB1-3CDA-4BA0-A85D-19817FD27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3472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в плаш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FF218E-5F3A-4F2F-8997-BB9B1F34DB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95900" y="1089024"/>
            <a:ext cx="6588114" cy="52197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F33DC07-680B-4944-8323-BA17307FDB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27E1ACDD-7821-44EC-BE98-C76A8D5D89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4615F7-C467-4304-8974-F90E9E1E5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28554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E86DA874-5929-4AA1-A99E-2E61BE7F20EA}"/>
              </a:ext>
            </a:extLst>
          </p:cNvPr>
          <p:cNvSpPr/>
          <p:nvPr userDrawn="1"/>
        </p:nvSpPr>
        <p:spPr>
          <a:xfrm>
            <a:off x="0" y="2606474"/>
            <a:ext cx="1600250" cy="4251526"/>
          </a:xfrm>
          <a:custGeom>
            <a:avLst/>
            <a:gdLst>
              <a:gd name="connsiteX0" fmla="*/ 0 w 1600250"/>
              <a:gd name="connsiteY0" fmla="*/ 0 h 4251526"/>
              <a:gd name="connsiteX1" fmla="*/ 1600250 w 1600250"/>
              <a:gd name="connsiteY1" fmla="*/ 0 h 4251526"/>
              <a:gd name="connsiteX2" fmla="*/ 1600250 w 1600250"/>
              <a:gd name="connsiteY2" fmla="*/ 3227840 h 4251526"/>
              <a:gd name="connsiteX3" fmla="*/ 576564 w 1600250"/>
              <a:gd name="connsiteY3" fmla="*/ 4251526 h 4251526"/>
              <a:gd name="connsiteX4" fmla="*/ 0 w 1600250"/>
              <a:gd name="connsiteY4" fmla="*/ 4251526 h 4251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50" h="4251526">
                <a:moveTo>
                  <a:pt x="0" y="0"/>
                </a:moveTo>
                <a:lnTo>
                  <a:pt x="1600250" y="0"/>
                </a:lnTo>
                <a:lnTo>
                  <a:pt x="1600250" y="3227840"/>
                </a:lnTo>
                <a:lnTo>
                  <a:pt x="576564" y="4251526"/>
                </a:lnTo>
                <a:lnTo>
                  <a:pt x="0" y="4251526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DF71C1D4-9A88-44B1-9471-91C20B1BB2FF}"/>
              </a:ext>
            </a:extLst>
          </p:cNvPr>
          <p:cNvSpPr/>
          <p:nvPr userDrawn="1"/>
        </p:nvSpPr>
        <p:spPr>
          <a:xfrm>
            <a:off x="1600250" y="4220394"/>
            <a:ext cx="4841760" cy="2637607"/>
          </a:xfrm>
          <a:custGeom>
            <a:avLst/>
            <a:gdLst>
              <a:gd name="connsiteX0" fmla="*/ 1613920 w 4841760"/>
              <a:gd name="connsiteY0" fmla="*/ 0 h 2637607"/>
              <a:gd name="connsiteX1" fmla="*/ 4841760 w 4841760"/>
              <a:gd name="connsiteY1" fmla="*/ 0 h 2637607"/>
              <a:gd name="connsiteX2" fmla="*/ 4841760 w 4841760"/>
              <a:gd name="connsiteY2" fmla="*/ 2637607 h 2637607"/>
              <a:gd name="connsiteX3" fmla="*/ 3227840 w 4841760"/>
              <a:gd name="connsiteY3" fmla="*/ 2637607 h 2637607"/>
              <a:gd name="connsiteX4" fmla="*/ 3227840 w 4841760"/>
              <a:gd name="connsiteY4" fmla="*/ 1613920 h 2637607"/>
              <a:gd name="connsiteX5" fmla="*/ 0 w 4841760"/>
              <a:gd name="connsiteY5" fmla="*/ 1613920 h 263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1760" h="2637607">
                <a:moveTo>
                  <a:pt x="1613920" y="0"/>
                </a:moveTo>
                <a:lnTo>
                  <a:pt x="4841760" y="0"/>
                </a:lnTo>
                <a:lnTo>
                  <a:pt x="4841760" y="2637607"/>
                </a:lnTo>
                <a:lnTo>
                  <a:pt x="3227840" y="2637607"/>
                </a:lnTo>
                <a:lnTo>
                  <a:pt x="3227840" y="1613920"/>
                </a:lnTo>
                <a:lnTo>
                  <a:pt x="0" y="161392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980C4912-F120-4F90-A1EE-6BDAFE99CDF3}"/>
              </a:ext>
            </a:extLst>
          </p:cNvPr>
          <p:cNvSpPr/>
          <p:nvPr userDrawn="1"/>
        </p:nvSpPr>
        <p:spPr>
          <a:xfrm>
            <a:off x="4828089" y="992553"/>
            <a:ext cx="4841760" cy="4841759"/>
          </a:xfrm>
          <a:custGeom>
            <a:avLst/>
            <a:gdLst>
              <a:gd name="connsiteX0" fmla="*/ 4796790 w 4796790"/>
              <a:gd name="connsiteY0" fmla="*/ 0 h 4796789"/>
              <a:gd name="connsiteX1" fmla="*/ 1598930 w 4796790"/>
              <a:gd name="connsiteY1" fmla="*/ 0 h 4796789"/>
              <a:gd name="connsiteX2" fmla="*/ 0 w 4796790"/>
              <a:gd name="connsiteY2" fmla="*/ 1598930 h 4796789"/>
              <a:gd name="connsiteX3" fmla="*/ 3197860 w 4796790"/>
              <a:gd name="connsiteY3" fmla="*/ 1598930 h 4796789"/>
              <a:gd name="connsiteX4" fmla="*/ 3197860 w 4796790"/>
              <a:gd name="connsiteY4" fmla="*/ 4796790 h 4796789"/>
              <a:gd name="connsiteX5" fmla="*/ 4796790 w 4796790"/>
              <a:gd name="connsiteY5" fmla="*/ 3197860 h 479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90" h="4796789">
                <a:moveTo>
                  <a:pt x="4796790" y="0"/>
                </a:moveTo>
                <a:lnTo>
                  <a:pt x="1598930" y="0"/>
                </a:lnTo>
                <a:lnTo>
                  <a:pt x="0" y="1598930"/>
                </a:lnTo>
                <a:lnTo>
                  <a:pt x="3197860" y="1598930"/>
                </a:lnTo>
                <a:lnTo>
                  <a:pt x="3197860" y="4796790"/>
                </a:lnTo>
                <a:lnTo>
                  <a:pt x="4796790" y="319786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3FDF4C0F-85C4-474D-A1D2-555058C06A77}"/>
              </a:ext>
            </a:extLst>
          </p:cNvPr>
          <p:cNvSpPr/>
          <p:nvPr userDrawn="1"/>
        </p:nvSpPr>
        <p:spPr>
          <a:xfrm>
            <a:off x="-13671" y="29842"/>
            <a:ext cx="4841759" cy="4190551"/>
          </a:xfrm>
          <a:custGeom>
            <a:avLst/>
            <a:gdLst>
              <a:gd name="connsiteX0" fmla="*/ 953135 w 4796789"/>
              <a:gd name="connsiteY0" fmla="*/ 0 h 4151629"/>
              <a:gd name="connsiteX1" fmla="*/ 0 w 4796789"/>
              <a:gd name="connsiteY1" fmla="*/ 953770 h 4151629"/>
              <a:gd name="connsiteX2" fmla="*/ 3197860 w 4796789"/>
              <a:gd name="connsiteY2" fmla="*/ 953770 h 4151629"/>
              <a:gd name="connsiteX3" fmla="*/ 3197860 w 4796789"/>
              <a:gd name="connsiteY3" fmla="*/ 4151630 h 4151629"/>
              <a:gd name="connsiteX4" fmla="*/ 4796790 w 4796789"/>
              <a:gd name="connsiteY4" fmla="*/ 2552700 h 4151629"/>
              <a:gd name="connsiteX5" fmla="*/ 4796790 w 4796789"/>
              <a:gd name="connsiteY5" fmla="*/ 0 h 415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96789" h="4151629">
                <a:moveTo>
                  <a:pt x="953135" y="0"/>
                </a:moveTo>
                <a:lnTo>
                  <a:pt x="0" y="953770"/>
                </a:lnTo>
                <a:lnTo>
                  <a:pt x="3197860" y="953770"/>
                </a:lnTo>
                <a:lnTo>
                  <a:pt x="3197860" y="4151630"/>
                </a:lnTo>
                <a:lnTo>
                  <a:pt x="4796790" y="2552700"/>
                </a:lnTo>
                <a:lnTo>
                  <a:pt x="479679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6503AECF-4CA5-43F0-9AF3-EA4A72E46E38}"/>
              </a:ext>
            </a:extLst>
          </p:cNvPr>
          <p:cNvSpPr/>
          <p:nvPr userDrawn="1"/>
        </p:nvSpPr>
        <p:spPr>
          <a:xfrm>
            <a:off x="9669849" y="2606474"/>
            <a:ext cx="2522151" cy="1613919"/>
          </a:xfrm>
          <a:custGeom>
            <a:avLst/>
            <a:gdLst>
              <a:gd name="connsiteX0" fmla="*/ 1598930 w 2498725"/>
              <a:gd name="connsiteY0" fmla="*/ 0 h 1598929"/>
              <a:gd name="connsiteX1" fmla="*/ 0 w 2498725"/>
              <a:gd name="connsiteY1" fmla="*/ 1598930 h 1598929"/>
              <a:gd name="connsiteX2" fmla="*/ 2498725 w 2498725"/>
              <a:gd name="connsiteY2" fmla="*/ 1598930 h 1598929"/>
              <a:gd name="connsiteX3" fmla="*/ 2498725 w 2498725"/>
              <a:gd name="connsiteY3" fmla="*/ 0 h 159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8725" h="1598929">
                <a:moveTo>
                  <a:pt x="1598930" y="0"/>
                </a:moveTo>
                <a:lnTo>
                  <a:pt x="0" y="1598930"/>
                </a:lnTo>
                <a:lnTo>
                  <a:pt x="2498725" y="1598930"/>
                </a:lnTo>
                <a:lnTo>
                  <a:pt x="249872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8A42EDAC-972D-4561-8D17-435F67F7B38C}"/>
              </a:ext>
            </a:extLst>
          </p:cNvPr>
          <p:cNvSpPr/>
          <p:nvPr userDrawn="1"/>
        </p:nvSpPr>
        <p:spPr>
          <a:xfrm>
            <a:off x="11283769" y="29842"/>
            <a:ext cx="908230" cy="2576632"/>
          </a:xfrm>
          <a:custGeom>
            <a:avLst/>
            <a:gdLst>
              <a:gd name="connsiteX0" fmla="*/ 0 w 899794"/>
              <a:gd name="connsiteY0" fmla="*/ 0 h 2552700"/>
              <a:gd name="connsiteX1" fmla="*/ 0 w 899794"/>
              <a:gd name="connsiteY1" fmla="*/ 2552700 h 2552700"/>
              <a:gd name="connsiteX2" fmla="*/ 899795 w 899794"/>
              <a:gd name="connsiteY2" fmla="*/ 1652905 h 2552700"/>
              <a:gd name="connsiteX3" fmla="*/ 899795 w 899794"/>
              <a:gd name="connsiteY3" fmla="*/ 0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94" h="2552700">
                <a:moveTo>
                  <a:pt x="0" y="0"/>
                </a:moveTo>
                <a:lnTo>
                  <a:pt x="0" y="2552700"/>
                </a:lnTo>
                <a:lnTo>
                  <a:pt x="899795" y="1652905"/>
                </a:lnTo>
                <a:lnTo>
                  <a:pt x="89979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7DA07329-2815-4181-9C0F-470DAA2099A3}"/>
              </a:ext>
            </a:extLst>
          </p:cNvPr>
          <p:cNvSpPr/>
          <p:nvPr userDrawn="1"/>
        </p:nvSpPr>
        <p:spPr>
          <a:xfrm>
            <a:off x="6442009" y="0"/>
            <a:ext cx="1007295" cy="1007295"/>
          </a:xfrm>
          <a:custGeom>
            <a:avLst/>
            <a:gdLst>
              <a:gd name="connsiteX0" fmla="*/ 0 w 1007295"/>
              <a:gd name="connsiteY0" fmla="*/ 0 h 1007295"/>
              <a:gd name="connsiteX1" fmla="*/ 1007295 w 1007295"/>
              <a:gd name="connsiteY1" fmla="*/ 0 h 1007295"/>
              <a:gd name="connsiteX2" fmla="*/ 0 w 1007295"/>
              <a:gd name="connsiteY2" fmla="*/ 1007295 h 1007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295" h="1007295">
                <a:moveTo>
                  <a:pt x="0" y="0"/>
                </a:moveTo>
                <a:lnTo>
                  <a:pt x="1007295" y="0"/>
                </a:lnTo>
                <a:lnTo>
                  <a:pt x="0" y="1007295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15551796-9430-44BB-9A13-B715C717E44B}"/>
              </a:ext>
            </a:extLst>
          </p:cNvPr>
          <p:cNvSpPr/>
          <p:nvPr userDrawn="1"/>
        </p:nvSpPr>
        <p:spPr>
          <a:xfrm>
            <a:off x="7032242" y="5834312"/>
            <a:ext cx="4251528" cy="1023688"/>
          </a:xfrm>
          <a:custGeom>
            <a:avLst/>
            <a:gdLst>
              <a:gd name="connsiteX0" fmla="*/ 1023688 w 4251528"/>
              <a:gd name="connsiteY0" fmla="*/ 0 h 1023688"/>
              <a:gd name="connsiteX1" fmla="*/ 4251528 w 4251528"/>
              <a:gd name="connsiteY1" fmla="*/ 0 h 1023688"/>
              <a:gd name="connsiteX2" fmla="*/ 4251528 w 4251528"/>
              <a:gd name="connsiteY2" fmla="*/ 1023688 h 1023688"/>
              <a:gd name="connsiteX3" fmla="*/ 0 w 4251528"/>
              <a:gd name="connsiteY3" fmla="*/ 1023688 h 102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1528" h="1023688">
                <a:moveTo>
                  <a:pt x="1023688" y="0"/>
                </a:moveTo>
                <a:lnTo>
                  <a:pt x="4251528" y="0"/>
                </a:lnTo>
                <a:lnTo>
                  <a:pt x="4251528" y="1023688"/>
                </a:lnTo>
                <a:lnTo>
                  <a:pt x="0" y="1023688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19D409E-9FD1-43D8-BF51-65BF1B6787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9BCCD663-0AE7-4EB7-9471-F1237F1B209B}"/>
              </a:ext>
            </a:extLst>
          </p:cNvPr>
          <p:cNvSpPr txBox="1">
            <a:spLocks/>
          </p:cNvSpPr>
          <p:nvPr userDrawn="1"/>
        </p:nvSpPr>
        <p:spPr>
          <a:xfrm>
            <a:off x="5771964" y="6561348"/>
            <a:ext cx="648072" cy="23086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8100000" scaled="1"/>
            <a:tileRect/>
          </a:gra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AC58-44C9-4DC0-A6AF-0B4057C34224}" type="slidenum">
              <a:rPr lang="ru-RU" smtClean="0">
                <a:solidFill>
                  <a:schemeClr val="bg1"/>
                </a:solidFill>
              </a:rPr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53EBA0-AD4C-4F8F-9664-692632A1E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  <p:sp>
        <p:nvSpPr>
          <p:cNvPr id="28" name="Заголовок 12">
            <a:extLst>
              <a:ext uri="{FF2B5EF4-FFF2-40B4-BE49-F238E27FC236}">
                <a16:creationId xmlns:a16="http://schemas.microsoft.com/office/drawing/2014/main" id="{8D3E5806-E57D-47C6-9D92-8F1B66C222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629" y="1106128"/>
            <a:ext cx="6124585" cy="1116578"/>
          </a:xfrm>
        </p:spPr>
        <p:txBody>
          <a:bodyPr anchor="b">
            <a:noAutofit/>
          </a:bodyPr>
          <a:lstStyle>
            <a:lvl1pPr>
              <a:def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pPr lvl="0">
              <a:defRPr/>
            </a:pPr>
            <a:r>
              <a:rPr lang="ru-RU" sz="4000" b="1" dirty="0">
                <a:solidFill>
                  <a:srgbClr val="FFFFFF"/>
                </a:solidFill>
              </a:rPr>
              <a:t>Титульный слайд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Текст 19">
            <a:extLst>
              <a:ext uri="{FF2B5EF4-FFF2-40B4-BE49-F238E27FC236}">
                <a16:creationId xmlns:a16="http://schemas.microsoft.com/office/drawing/2014/main" id="{A0EF04F5-7844-4252-B6E1-777323854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629" y="2394168"/>
            <a:ext cx="6124585" cy="233910"/>
          </a:xfrm>
        </p:spPr>
        <p:txBody>
          <a:bodyPr>
            <a:spAutoFit/>
          </a:bodyPr>
          <a:lstStyle>
            <a:lvl1pPr marL="180000" indent="-180000" algn="l" defTabSz="883649" rtl="0" eaLnBrk="0" fontAlgn="base" hangingPunct="0">
              <a:lnSpc>
                <a:spcPct val="95000"/>
              </a:lnSpc>
              <a:spcBef>
                <a:spcPts val="500"/>
              </a:spcBef>
              <a:spcAft>
                <a:spcPts val="200"/>
              </a:spcAft>
              <a:defRPr lang="ru-RU" sz="16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algn="l" defTabSz="883649" rtl="0" eaLnBrk="0" fontAlgn="base" hangingPunct="0">
              <a:spcBef>
                <a:spcPts val="500"/>
              </a:spcBef>
              <a:spcAft>
                <a:spcPct val="0"/>
              </a:spcAft>
              <a:defRPr lang="ru-RU" sz="18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30" name="Прямая соединительная линия 9">
            <a:extLst>
              <a:ext uri="{FF2B5EF4-FFF2-40B4-BE49-F238E27FC236}">
                <a16:creationId xmlns:a16="http://schemas.microsoft.com/office/drawing/2014/main" id="{8F4FE799-1569-445B-A49F-10F0A429BC4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3863158-CE6B-4333-BB35-9848BA3996BF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bg1"/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bg1"/>
                </a:solidFill>
              </a:rPr>
            </a:br>
            <a:r>
              <a:rPr lang="ru-RU" sz="500" dirty="0">
                <a:solidFill>
                  <a:schemeClr val="bg1"/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33" name="Текст 3">
            <a:extLst>
              <a:ext uri="{FF2B5EF4-FFF2-40B4-BE49-F238E27FC236}">
                <a16:creationId xmlns:a16="http://schemas.microsoft.com/office/drawing/2014/main" id="{65C3E12B-7593-4486-AA98-9E0F1433DD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8342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овая схема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4A61B867-AAAA-4DAF-8D60-936029F21D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254192" y="2919020"/>
            <a:ext cx="1717900" cy="1717900"/>
          </a:xfrm>
          <a:custGeom>
            <a:avLst/>
            <a:gdLst>
              <a:gd name="connsiteX0" fmla="*/ 858950 w 1717900"/>
              <a:gd name="connsiteY0" fmla="*/ 0 h 1717900"/>
              <a:gd name="connsiteX1" fmla="*/ 1717900 w 1717900"/>
              <a:gd name="connsiteY1" fmla="*/ 858950 h 1717900"/>
              <a:gd name="connsiteX2" fmla="*/ 858950 w 1717900"/>
              <a:gd name="connsiteY2" fmla="*/ 1717900 h 1717900"/>
              <a:gd name="connsiteX3" fmla="*/ 0 w 1717900"/>
              <a:gd name="connsiteY3" fmla="*/ 858950 h 1717900"/>
              <a:gd name="connsiteX4" fmla="*/ 858950 w 1717900"/>
              <a:gd name="connsiteY4" fmla="*/ 0 h 171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900" h="1717900">
                <a:moveTo>
                  <a:pt x="858950" y="0"/>
                </a:moveTo>
                <a:cubicBezTo>
                  <a:pt x="1333335" y="0"/>
                  <a:pt x="1717900" y="384565"/>
                  <a:pt x="1717900" y="858950"/>
                </a:cubicBezTo>
                <a:cubicBezTo>
                  <a:pt x="1717900" y="1333335"/>
                  <a:pt x="1333335" y="1717900"/>
                  <a:pt x="858950" y="1717900"/>
                </a:cubicBezTo>
                <a:cubicBezTo>
                  <a:pt x="384565" y="1717900"/>
                  <a:pt x="0" y="1333335"/>
                  <a:pt x="0" y="858950"/>
                </a:cubicBezTo>
                <a:cubicBezTo>
                  <a:pt x="0" y="384565"/>
                  <a:pt x="384565" y="0"/>
                  <a:pt x="8589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425B92F-5C4B-4673-A604-90D9AD5F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3">
            <a:extLst>
              <a:ext uri="{FF2B5EF4-FFF2-40B4-BE49-F238E27FC236}">
                <a16:creationId xmlns:a16="http://schemas.microsoft.com/office/drawing/2014/main" id="{76BFD2CC-25DB-4092-A11F-B9D50400E2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637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плашки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862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4749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29364" y="1092880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4749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29364" y="3736398"/>
            <a:ext cx="372523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865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4F084705-79E6-42DD-98F2-B35FEB439D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9979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9" name="Рисунок 14">
            <a:extLst>
              <a:ext uri="{FF2B5EF4-FFF2-40B4-BE49-F238E27FC236}">
                <a16:creationId xmlns:a16="http://schemas.microsoft.com/office/drawing/2014/main" id="{1AE48965-BA51-4431-9685-CAA105EF63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9979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9316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8652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316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4362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4">
            <a:extLst>
              <a:ext uri="{FF2B5EF4-FFF2-40B4-BE49-F238E27FC236}">
                <a16:creationId xmlns:a16="http://schemas.microsoft.com/office/drawing/2014/main" id="{4F084705-79E6-42DD-98F2-B35FEB439D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989979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8652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9" name="Рисунок 14">
            <a:extLst>
              <a:ext uri="{FF2B5EF4-FFF2-40B4-BE49-F238E27FC236}">
                <a16:creationId xmlns:a16="http://schemas.microsoft.com/office/drawing/2014/main" id="{E9BA6B73-E6D8-4853-9C3E-ECE5A668CE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9316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8888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исунок 14">
            <a:extLst>
              <a:ext uri="{FF2B5EF4-FFF2-40B4-BE49-F238E27FC236}">
                <a16:creationId xmlns:a16="http://schemas.microsoft.com/office/drawing/2014/main" id="{1AE48965-BA51-4431-9685-CAA105EF63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9979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85A0AAB7-5E7A-4F08-ABCF-A2204AA44C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29316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8" y="1092880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68652" y="3736398"/>
            <a:ext cx="2790000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30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фото во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11F16459-20B7-47F9-9627-6952DF9A0A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987" y="1092880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69345682-2ACF-47D5-B6A5-9E5E8612E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8465" y="1092880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F7A91D-08D0-BB49-9607-66117B18CB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771964" y="6561348"/>
            <a:ext cx="648072" cy="230864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210-14B8-724B-B35C-3AF62E099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197C28-682C-40BA-894E-C1A9A2027C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20536" y="6595989"/>
            <a:ext cx="863476" cy="161583"/>
          </a:xfrm>
        </p:spPr>
        <p:txBody>
          <a:bodyPr wrap="square">
            <a:spAutoFit/>
          </a:bodyPr>
          <a:lstStyle>
            <a:lvl1pPr algn="r">
              <a:buNone/>
              <a:defRPr lang="ru-RU" sz="105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</a:t>
            </a:r>
            <a:r>
              <a:rPr lang="ru-RU" dirty="0"/>
              <a:t>.</a:t>
            </a:r>
            <a:r>
              <a:rPr lang="en-US" dirty="0"/>
              <a:t>####</a:t>
            </a:r>
            <a:endParaRPr lang="ru-RU" dirty="0"/>
          </a:p>
        </p:txBody>
      </p:sp>
      <p:sp>
        <p:nvSpPr>
          <p:cNvPr id="10" name="Рисунок 12">
            <a:extLst>
              <a:ext uri="{FF2B5EF4-FFF2-40B4-BE49-F238E27FC236}">
                <a16:creationId xmlns:a16="http://schemas.microsoft.com/office/drawing/2014/main" id="{879D24B6-CBFE-4CA2-85EE-CC6DAE9A30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7" y="3736398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Рисунок 13">
            <a:extLst>
              <a:ext uri="{FF2B5EF4-FFF2-40B4-BE49-F238E27FC236}">
                <a16:creationId xmlns:a16="http://schemas.microsoft.com/office/drawing/2014/main" id="{1743E0E9-295A-475D-882A-E6D106ECB8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68465" y="3736398"/>
            <a:ext cx="5615545" cy="2556452"/>
          </a:xfrm>
          <a:custGeom>
            <a:avLst/>
            <a:gdLst>
              <a:gd name="connsiteX0" fmla="*/ 0 w 3725230"/>
              <a:gd name="connsiteY0" fmla="*/ 0 h 2556452"/>
              <a:gd name="connsiteX1" fmla="*/ 3725230 w 3725230"/>
              <a:gd name="connsiteY1" fmla="*/ 0 h 2556452"/>
              <a:gd name="connsiteX2" fmla="*/ 3725230 w 3725230"/>
              <a:gd name="connsiteY2" fmla="*/ 2556452 h 2556452"/>
              <a:gd name="connsiteX3" fmla="*/ 0 w 3725230"/>
              <a:gd name="connsiteY3" fmla="*/ 2556452 h 255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5230" h="2556452">
                <a:moveTo>
                  <a:pt x="0" y="0"/>
                </a:moveTo>
                <a:lnTo>
                  <a:pt x="3725230" y="0"/>
                </a:lnTo>
                <a:lnTo>
                  <a:pt x="3725230" y="2556452"/>
                </a:lnTo>
                <a:lnTo>
                  <a:pt x="0" y="2556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476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B01F387C-39A2-4383-9067-930B5BAB9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71964" y="6561348"/>
            <a:ext cx="648072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fld id="{3B9CAC58-44C9-4DC0-A6AF-0B4057C3422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2E633E08-A2F7-2240-B1AF-8CE9750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  <a:prstGeom prst="rect">
            <a:avLst/>
          </a:prstGeom>
        </p:spPr>
        <p:txBody>
          <a:bodyPr vert="horz" wrap="square" lIns="0" tIns="36000" rIns="0" bIns="0" rtlCol="0" anchor="ctr">
            <a:spAutoFit/>
          </a:bodyPr>
          <a:lstStyle/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4467EA0F-216A-4484-99FF-CCA159F14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94" y="1089028"/>
            <a:ext cx="11376012" cy="52196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0892B7-CD7A-4D50-A1E9-C654EDDD4643}"/>
              </a:ext>
            </a:extLst>
          </p:cNvPr>
          <p:cNvSpPr txBox="1"/>
          <p:nvPr userDrawn="1"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cxnSp>
        <p:nvCxnSpPr>
          <p:cNvPr id="13" name="Прямая соединительная линия 9">
            <a:extLst>
              <a:ext uri="{FF2B5EF4-FFF2-40B4-BE49-F238E27FC236}">
                <a16:creationId xmlns:a16="http://schemas.microsoft.com/office/drawing/2014/main" id="{5156B17C-4D58-49ED-8A2C-77C6C12C0E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08000" y="6489340"/>
            <a:ext cx="11376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25F859-AA26-4814-AC0C-F08BE6660D02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xmlns="" r:embed="rId42"/>
              </a:ext>
            </a:extLst>
          </a:blip>
          <a:stretch>
            <a:fillRect/>
          </a:stretch>
        </p:blipFill>
        <p:spPr>
          <a:xfrm>
            <a:off x="11299592" y="302719"/>
            <a:ext cx="490772" cy="4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3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800" r:id="rId2"/>
    <p:sldLayoutId id="2147483681" r:id="rId3"/>
    <p:sldLayoutId id="2147483780" r:id="rId4"/>
    <p:sldLayoutId id="2147483782" r:id="rId5"/>
    <p:sldLayoutId id="2147483785" r:id="rId6"/>
    <p:sldLayoutId id="2147483787" r:id="rId7"/>
    <p:sldLayoutId id="2147483786" r:id="rId8"/>
    <p:sldLayoutId id="2147483783" r:id="rId9"/>
    <p:sldLayoutId id="2147483784" r:id="rId10"/>
    <p:sldLayoutId id="2147483781" r:id="rId11"/>
    <p:sldLayoutId id="2147483729" r:id="rId12"/>
    <p:sldLayoutId id="2147483730" r:id="rId13"/>
    <p:sldLayoutId id="2147483728" r:id="rId14"/>
    <p:sldLayoutId id="2147483727" r:id="rId15"/>
    <p:sldLayoutId id="2147483707" r:id="rId16"/>
    <p:sldLayoutId id="2147483682" r:id="rId17"/>
    <p:sldLayoutId id="2147483698" r:id="rId18"/>
    <p:sldLayoutId id="2147483699" r:id="rId19"/>
    <p:sldLayoutId id="2147483705" r:id="rId20"/>
    <p:sldLayoutId id="2147483706" r:id="rId21"/>
    <p:sldLayoutId id="2147483791" r:id="rId22"/>
    <p:sldLayoutId id="2147483702" r:id="rId23"/>
    <p:sldLayoutId id="2147483704" r:id="rId24"/>
    <p:sldLayoutId id="2147483686" r:id="rId25"/>
    <p:sldLayoutId id="2147483700" r:id="rId26"/>
    <p:sldLayoutId id="2147483799" r:id="rId27"/>
    <p:sldLayoutId id="2147483798" r:id="rId28"/>
    <p:sldLayoutId id="2147483701" r:id="rId29"/>
    <p:sldLayoutId id="2147483703" r:id="rId30"/>
    <p:sldLayoutId id="2147483691" r:id="rId31"/>
    <p:sldLayoutId id="2147483779" r:id="rId32"/>
    <p:sldLayoutId id="2147483788" r:id="rId33"/>
    <p:sldLayoutId id="2147483797" r:id="rId34"/>
  </p:sldLayoutIdLst>
  <p:hf hdr="0" ftr="0"/>
  <p:txStyles>
    <p:titleStyle>
      <a:lvl1pPr algn="l" defTabSz="883649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 i="0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2pPr>
      <a:lvl3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3pPr>
      <a:lvl4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4pPr>
      <a:lvl5pPr algn="l" defTabSz="883649" rtl="0" eaLnBrk="0" fontAlgn="base" hangingPunct="0">
        <a:spcBef>
          <a:spcPct val="0"/>
        </a:spcBef>
        <a:spcAft>
          <a:spcPct val="0"/>
        </a:spcAft>
        <a:defRPr sz="1846" i="1">
          <a:solidFill>
            <a:srgbClr val="00579C"/>
          </a:solidFill>
          <a:latin typeface="Arial" charset="0"/>
        </a:defRPr>
      </a:lvl5pPr>
      <a:lvl6pPr marL="422041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6pPr>
      <a:lvl7pPr marL="844083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7pPr>
      <a:lvl8pPr marL="1266124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8pPr>
      <a:lvl9pPr marL="1688165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9pPr>
    </p:titleStyle>
    <p:bodyStyle>
      <a:lvl1pPr marL="331185" indent="-331185" algn="l" defTabSz="883649" rtl="0" eaLnBrk="0" fontAlgn="base" hangingPunct="0">
        <a:spcBef>
          <a:spcPct val="20000"/>
        </a:spcBef>
        <a:spcAft>
          <a:spcPct val="0"/>
        </a:spcAft>
        <a:buChar char="•"/>
        <a:defRPr sz="1292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18056" indent="-275499" algn="l" defTabSz="883649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2pPr>
      <a:lvl3pPr marL="1104928" indent="-221279" algn="l" defTabSz="883649" rtl="0" eaLnBrk="0" fontAlgn="base" hangingPunct="0">
        <a:spcBef>
          <a:spcPct val="20000"/>
        </a:spcBef>
        <a:spcAft>
          <a:spcPct val="0"/>
        </a:spcAft>
        <a:buFont typeface="Arial" charset="0"/>
        <a:buChar char="&gt;"/>
        <a:defRPr sz="1292">
          <a:solidFill>
            <a:schemeClr val="tx1">
              <a:lumMod val="75000"/>
              <a:lumOff val="25000"/>
            </a:schemeClr>
          </a:solidFill>
          <a:latin typeface="+mn-lt"/>
        </a:defRPr>
      </a:lvl3pPr>
      <a:lvl4pPr marL="1547485" indent="-221279" algn="l" defTabSz="883649" rtl="0" eaLnBrk="0" fontAlgn="base" hangingPunct="0">
        <a:spcBef>
          <a:spcPct val="20000"/>
        </a:spcBef>
        <a:spcAft>
          <a:spcPct val="0"/>
        </a:spcAft>
        <a:buChar char="–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4pPr>
      <a:lvl5pPr marL="1990042" indent="-221279" algn="l" defTabSz="883649" rtl="0" eaLnBrk="0" fontAlgn="base" hangingPunct="0">
        <a:spcBef>
          <a:spcPct val="20000"/>
        </a:spcBef>
        <a:spcAft>
          <a:spcPct val="0"/>
        </a:spcAft>
        <a:buChar char="•"/>
        <a:defRPr sz="1108">
          <a:solidFill>
            <a:schemeClr val="tx1">
              <a:lumMod val="75000"/>
              <a:lumOff val="25000"/>
            </a:schemeClr>
          </a:solidFill>
          <a:latin typeface="FS Severstal" pitchFamily="2" charset="0"/>
        </a:defRPr>
      </a:lvl5pPr>
      <a:lvl6pPr marL="2412083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6pPr>
      <a:lvl7pPr marL="2834125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7pPr>
      <a:lvl8pPr marL="3256166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8pPr>
      <a:lvl9pPr marL="3678207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 userDrawn="1">
          <p15:clr>
            <a:srgbClr val="A4A3A4"/>
          </p15:clr>
        </p15:guide>
        <p15:guide id="2" pos="7423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e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60.svg"/><Relationship Id="rId4" Type="http://schemas.openxmlformats.org/officeDocument/2006/relationships/image" Target="../media/image3.png"/><Relationship Id="rId9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A90C11-C793-4CBF-BC59-02E40DDB99A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" b="7662"/>
          <a:stretch>
            <a:fillRect/>
          </a:stretch>
        </p:blipFill>
        <p:spPr/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8BE2FAC-821B-6347-BCE4-6ED3E068F341}"/>
              </a:ext>
            </a:extLst>
          </p:cNvPr>
          <p:cNvSpPr/>
          <p:nvPr/>
        </p:nvSpPr>
        <p:spPr>
          <a:xfrm>
            <a:off x="403201" y="3428999"/>
            <a:ext cx="5692799" cy="2879725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F139634-C6AA-D547-939F-0FE54470E4C3}"/>
              </a:ext>
            </a:extLst>
          </p:cNvPr>
          <p:cNvSpPr/>
          <p:nvPr/>
        </p:nvSpPr>
        <p:spPr>
          <a:xfrm>
            <a:off x="623326" y="3821971"/>
            <a:ext cx="5680967" cy="584775"/>
          </a:xfrm>
          <a:prstGeom prst="rect">
            <a:avLst/>
          </a:prstGeom>
          <a:effectLst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Цифровизация АО «Олкон»: основные этапы, ключевые</a:t>
            </a:r>
            <a:r>
              <a:rPr lang="ru-RU" sz="2000" b="1" dirty="0" smtClean="0">
                <a:solidFill>
                  <a:srgbClr val="FFFFFF"/>
                </a:solidFill>
                <a:latin typeface="Arial"/>
              </a:rPr>
              <a:t> проекты, проблемы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AA5CA916-21D2-C242-BB00-4CC260CD5311}"/>
              </a:ext>
            </a:extLst>
          </p:cNvPr>
          <p:cNvSpPr/>
          <p:nvPr/>
        </p:nvSpPr>
        <p:spPr>
          <a:xfrm>
            <a:off x="829445" y="4804384"/>
            <a:ext cx="4939702" cy="297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rgbClr val="FFFFFF"/>
                </a:solidFill>
                <a:latin typeface="Arial"/>
              </a:rPr>
              <a:t>Богович Александр Николаевич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C36A8417-A671-F740-80D8-01FA54D542D1}"/>
              </a:ext>
            </a:extLst>
          </p:cNvPr>
          <p:cNvSpPr/>
          <p:nvPr/>
        </p:nvSpPr>
        <p:spPr>
          <a:xfrm>
            <a:off x="834547" y="5769381"/>
            <a:ext cx="1515158" cy="253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srgbClr val="FFFFFF"/>
                </a:solidFill>
                <a:latin typeface="Arial"/>
              </a:rPr>
              <a:t>10 ноября 2021 г.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C751F96-896A-5C45-9A4C-B8F6288D0BD9}"/>
              </a:ext>
            </a:extLst>
          </p:cNvPr>
          <p:cNvSpPr txBox="1"/>
          <p:nvPr/>
        </p:nvSpPr>
        <p:spPr>
          <a:xfrm>
            <a:off x="829445" y="5241657"/>
            <a:ext cx="5302559" cy="25314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defTabSz="685800">
              <a:lnSpc>
                <a:spcPct val="95000"/>
              </a:lnSpc>
              <a:spcAft>
                <a:spcPts val="1400"/>
              </a:spcAft>
              <a:defRPr sz="1400">
                <a:solidFill>
                  <a:srgbClr val="005DA3">
                    <a:lumMod val="20000"/>
                    <a:lumOff val="80000"/>
                  </a:srgb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srgbClr val="FFFFFF"/>
                </a:solidFill>
                <a:latin typeface="Arial"/>
              </a:rPr>
              <a:t>Исполнительный директор АО «Олкон»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DB098F05-2043-4C3F-8DE6-FF0C4497FC23}"/>
              </a:ext>
            </a:extLst>
          </p:cNvPr>
          <p:cNvGrpSpPr/>
          <p:nvPr/>
        </p:nvGrpSpPr>
        <p:grpSpPr>
          <a:xfrm>
            <a:off x="7717485" y="-1409700"/>
            <a:ext cx="7898715" cy="8267700"/>
            <a:chOff x="7717485" y="-1409700"/>
            <a:chExt cx="7898715" cy="8267700"/>
          </a:xfrm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E106FCB8-3210-455F-AD36-7262D307E29F}"/>
                </a:ext>
              </a:extLst>
            </p:cNvPr>
            <p:cNvSpPr/>
            <p:nvPr/>
          </p:nvSpPr>
          <p:spPr>
            <a:xfrm>
              <a:off x="11107241" y="-1409700"/>
              <a:ext cx="4508959" cy="3757209"/>
            </a:xfrm>
            <a:custGeom>
              <a:avLst/>
              <a:gdLst>
                <a:gd name="connsiteX0" fmla="*/ 3116580 w 3740150"/>
                <a:gd name="connsiteY0" fmla="*/ 0 h 3116579"/>
                <a:gd name="connsiteX1" fmla="*/ 0 w 3740150"/>
                <a:gd name="connsiteY1" fmla="*/ 3116580 h 3116579"/>
                <a:gd name="connsiteX2" fmla="*/ 623570 w 3740150"/>
                <a:gd name="connsiteY2" fmla="*/ 3116580 h 3116579"/>
                <a:gd name="connsiteX3" fmla="*/ 3740150 w 3740150"/>
                <a:gd name="connsiteY3" fmla="*/ 0 h 311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150" h="3116579">
                  <a:moveTo>
                    <a:pt x="3116580" y="0"/>
                  </a:moveTo>
                  <a:lnTo>
                    <a:pt x="0" y="3116580"/>
                  </a:lnTo>
                  <a:lnTo>
                    <a:pt x="623570" y="3116580"/>
                  </a:lnTo>
                  <a:lnTo>
                    <a:pt x="3740150" y="0"/>
                  </a:lnTo>
                  <a:close/>
                </a:path>
              </a:pathLst>
            </a:custGeom>
            <a:solidFill>
              <a:srgbClr val="002F6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C7E8B31C-9289-4525-92D1-FA8367F7231B}"/>
                </a:ext>
              </a:extLst>
            </p:cNvPr>
            <p:cNvSpPr/>
            <p:nvPr/>
          </p:nvSpPr>
          <p:spPr>
            <a:xfrm>
              <a:off x="9603745" y="-1409700"/>
              <a:ext cx="4508959" cy="3757209"/>
            </a:xfrm>
            <a:custGeom>
              <a:avLst/>
              <a:gdLst>
                <a:gd name="connsiteX0" fmla="*/ 3116580 w 3740150"/>
                <a:gd name="connsiteY0" fmla="*/ 0 h 3116579"/>
                <a:gd name="connsiteX1" fmla="*/ 0 w 3740150"/>
                <a:gd name="connsiteY1" fmla="*/ 3116580 h 3116579"/>
                <a:gd name="connsiteX2" fmla="*/ 623570 w 3740150"/>
                <a:gd name="connsiteY2" fmla="*/ 3116580 h 3116579"/>
                <a:gd name="connsiteX3" fmla="*/ 3740150 w 3740150"/>
                <a:gd name="connsiteY3" fmla="*/ 0 h 3116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0150" h="3116579">
                  <a:moveTo>
                    <a:pt x="3116580" y="0"/>
                  </a:moveTo>
                  <a:lnTo>
                    <a:pt x="0" y="3116580"/>
                  </a:lnTo>
                  <a:lnTo>
                    <a:pt x="623570" y="3116580"/>
                  </a:lnTo>
                  <a:lnTo>
                    <a:pt x="374015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bg1"/>
                </a:gs>
              </a:gsLst>
              <a:lin ang="18900000" scaled="1"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F82BD4AC-C738-4C4A-BA10-D153074B14EE}"/>
                </a:ext>
              </a:extLst>
            </p:cNvPr>
            <p:cNvSpPr/>
            <p:nvPr/>
          </p:nvSpPr>
          <p:spPr>
            <a:xfrm>
              <a:off x="8100248" y="4978629"/>
              <a:ext cx="2631118" cy="1879371"/>
            </a:xfrm>
            <a:custGeom>
              <a:avLst/>
              <a:gdLst>
                <a:gd name="connsiteX0" fmla="*/ 1558925 w 2182494"/>
                <a:gd name="connsiteY0" fmla="*/ 0 h 1558925"/>
                <a:gd name="connsiteX1" fmla="*/ 0 w 2182494"/>
                <a:gd name="connsiteY1" fmla="*/ 1558925 h 1558925"/>
                <a:gd name="connsiteX2" fmla="*/ 623570 w 2182494"/>
                <a:gd name="connsiteY2" fmla="*/ 1558925 h 1558925"/>
                <a:gd name="connsiteX3" fmla="*/ 2182495 w 2182494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2494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249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238AEB21-8E80-49B0-8513-470CE2DE93DC}"/>
                </a:ext>
              </a:extLst>
            </p:cNvPr>
            <p:cNvSpPr/>
            <p:nvPr/>
          </p:nvSpPr>
          <p:spPr>
            <a:xfrm>
              <a:off x="7717485" y="4978629"/>
              <a:ext cx="6889" cy="6890"/>
            </a:xfrm>
            <a:custGeom>
              <a:avLst/>
              <a:gdLst>
                <a:gd name="connsiteX0" fmla="*/ 0 w 5714"/>
                <a:gd name="connsiteY0" fmla="*/ 0 h 5715"/>
                <a:gd name="connsiteX1" fmla="*/ 0 w 5714"/>
                <a:gd name="connsiteY1" fmla="*/ 5715 h 5715"/>
                <a:gd name="connsiteX2" fmla="*/ 5715 w 5714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4" h="5715">
                  <a:moveTo>
                    <a:pt x="0" y="0"/>
                  </a:moveTo>
                  <a:lnTo>
                    <a:pt x="0" y="5715"/>
                  </a:lnTo>
                  <a:lnTo>
                    <a:pt x="5715" y="0"/>
                  </a:lnTo>
                  <a:close/>
                </a:path>
              </a:pathLst>
            </a:custGeom>
            <a:solidFill>
              <a:srgbClr val="002F6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CC7EF0FC-2762-471C-B484-BF4CE6CA17DE}"/>
                </a:ext>
              </a:extLst>
            </p:cNvPr>
            <p:cNvSpPr/>
            <p:nvPr/>
          </p:nvSpPr>
          <p:spPr>
            <a:xfrm>
              <a:off x="9603745" y="4978629"/>
              <a:ext cx="2630352" cy="1879371"/>
            </a:xfrm>
            <a:custGeom>
              <a:avLst/>
              <a:gdLst>
                <a:gd name="connsiteX0" fmla="*/ 1558925 w 2181859"/>
                <a:gd name="connsiteY0" fmla="*/ 0 h 1558925"/>
                <a:gd name="connsiteX1" fmla="*/ 0 w 2181859"/>
                <a:gd name="connsiteY1" fmla="*/ 1558925 h 1558925"/>
                <a:gd name="connsiteX2" fmla="*/ 623570 w 2181859"/>
                <a:gd name="connsiteY2" fmla="*/ 1558925 h 1558925"/>
                <a:gd name="connsiteX3" fmla="*/ 2181860 w 2181859"/>
                <a:gd name="connsiteY3" fmla="*/ 0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1859" h="1558925">
                  <a:moveTo>
                    <a:pt x="1558925" y="0"/>
                  </a:moveTo>
                  <a:lnTo>
                    <a:pt x="0" y="1558925"/>
                  </a:lnTo>
                  <a:lnTo>
                    <a:pt x="623570" y="1558925"/>
                  </a:lnTo>
                  <a:lnTo>
                    <a:pt x="21818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A8134B22-8728-4201-903F-4C52486FC7F8}"/>
                </a:ext>
              </a:extLst>
            </p:cNvPr>
            <p:cNvSpPr/>
            <p:nvPr/>
          </p:nvSpPr>
          <p:spPr>
            <a:xfrm>
              <a:off x="10731367" y="2347509"/>
              <a:ext cx="3382101" cy="2631119"/>
            </a:xfrm>
            <a:custGeom>
              <a:avLst/>
              <a:gdLst>
                <a:gd name="connsiteX0" fmla="*/ 2181860 w 2805429"/>
                <a:gd name="connsiteY0" fmla="*/ 0 h 2182495"/>
                <a:gd name="connsiteX1" fmla="*/ 0 w 2805429"/>
                <a:gd name="connsiteY1" fmla="*/ 2182495 h 2182495"/>
                <a:gd name="connsiteX2" fmla="*/ 623570 w 2805429"/>
                <a:gd name="connsiteY2" fmla="*/ 2182495 h 2182495"/>
                <a:gd name="connsiteX3" fmla="*/ 2805430 w 2805429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5429" h="2182495">
                  <a:moveTo>
                    <a:pt x="2181860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5430" y="0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50214ED1-109D-446B-965D-5FE973CAA9C3}"/>
                </a:ext>
              </a:extLst>
            </p:cNvPr>
            <p:cNvSpPr/>
            <p:nvPr/>
          </p:nvSpPr>
          <p:spPr>
            <a:xfrm>
              <a:off x="7724375" y="2347509"/>
              <a:ext cx="3382866" cy="2631119"/>
            </a:xfrm>
            <a:custGeom>
              <a:avLst/>
              <a:gdLst>
                <a:gd name="connsiteX0" fmla="*/ 2182495 w 2806064"/>
                <a:gd name="connsiteY0" fmla="*/ 0 h 2182495"/>
                <a:gd name="connsiteX1" fmla="*/ 0 w 2806064"/>
                <a:gd name="connsiteY1" fmla="*/ 2182495 h 2182495"/>
                <a:gd name="connsiteX2" fmla="*/ 623570 w 2806064"/>
                <a:gd name="connsiteY2" fmla="*/ 2182495 h 2182495"/>
                <a:gd name="connsiteX3" fmla="*/ 2806065 w 2806064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6064" h="2182495">
                  <a:moveTo>
                    <a:pt x="2182495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6065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1890000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Полилиния: фигура 73">
              <a:extLst>
                <a:ext uri="{FF2B5EF4-FFF2-40B4-BE49-F238E27FC236}">
                  <a16:creationId xmlns:a16="http://schemas.microsoft.com/office/drawing/2014/main" id="{DB608046-5AF6-4B18-9E1A-DCBB82E87F0A}"/>
                </a:ext>
              </a:extLst>
            </p:cNvPr>
            <p:cNvSpPr/>
            <p:nvPr/>
          </p:nvSpPr>
          <p:spPr>
            <a:xfrm>
              <a:off x="9207200" y="2347509"/>
              <a:ext cx="3382866" cy="2631119"/>
            </a:xfrm>
            <a:custGeom>
              <a:avLst/>
              <a:gdLst>
                <a:gd name="connsiteX0" fmla="*/ 2182495 w 2806064"/>
                <a:gd name="connsiteY0" fmla="*/ 0 h 2182495"/>
                <a:gd name="connsiteX1" fmla="*/ 0 w 2806064"/>
                <a:gd name="connsiteY1" fmla="*/ 2182495 h 2182495"/>
                <a:gd name="connsiteX2" fmla="*/ 623570 w 2806064"/>
                <a:gd name="connsiteY2" fmla="*/ 2182495 h 2182495"/>
                <a:gd name="connsiteX3" fmla="*/ 2806065 w 2806064"/>
                <a:gd name="connsiteY3" fmla="*/ 0 h 218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6064" h="2182495">
                  <a:moveTo>
                    <a:pt x="2182495" y="0"/>
                  </a:moveTo>
                  <a:lnTo>
                    <a:pt x="0" y="2182495"/>
                  </a:lnTo>
                  <a:lnTo>
                    <a:pt x="623570" y="2182495"/>
                  </a:lnTo>
                  <a:lnTo>
                    <a:pt x="2806065" y="0"/>
                  </a:lnTo>
                  <a:close/>
                </a:path>
              </a:pathLst>
            </a:custGeom>
            <a:solidFill>
              <a:srgbClr val="E52421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" name="Рисунок 3">
            <a:extLst>
              <a:ext uri="{FF2B5EF4-FFF2-40B4-BE49-F238E27FC236}">
                <a16:creationId xmlns:a16="http://schemas.microsoft.com/office/drawing/2014/main" id="{BCED87E9-D987-4EE5-9F1A-4B90C8A7E91F}"/>
              </a:ext>
            </a:extLst>
          </p:cNvPr>
          <p:cNvGrpSpPr/>
          <p:nvPr/>
        </p:nvGrpSpPr>
        <p:grpSpPr>
          <a:xfrm>
            <a:off x="403201" y="647761"/>
            <a:ext cx="3352539" cy="1044171"/>
            <a:chOff x="2690812" y="2366100"/>
            <a:chExt cx="6807279" cy="2120173"/>
          </a:xfrm>
          <a:solidFill>
            <a:srgbClr val="FFFFFF"/>
          </a:solidFill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C7F5402E-3086-4873-822A-78A2B9062436}"/>
                </a:ext>
              </a:extLst>
            </p:cNvPr>
            <p:cNvSpPr/>
            <p:nvPr/>
          </p:nvSpPr>
          <p:spPr>
            <a:xfrm>
              <a:off x="2690812" y="3224212"/>
              <a:ext cx="6390322" cy="1262062"/>
            </a:xfrm>
            <a:custGeom>
              <a:avLst/>
              <a:gdLst>
                <a:gd name="connsiteX0" fmla="*/ 446723 w 6390322"/>
                <a:gd name="connsiteY0" fmla="*/ 950595 h 1262062"/>
                <a:gd name="connsiteX1" fmla="*/ 0 w 6390322"/>
                <a:gd name="connsiteY1" fmla="*/ 480060 h 1262062"/>
                <a:gd name="connsiteX2" fmla="*/ 488633 w 6390322"/>
                <a:gd name="connsiteY2" fmla="*/ 0 h 1262062"/>
                <a:gd name="connsiteX3" fmla="*/ 700088 w 6390322"/>
                <a:gd name="connsiteY3" fmla="*/ 41910 h 1262062"/>
                <a:gd name="connsiteX4" fmla="*/ 700088 w 6390322"/>
                <a:gd name="connsiteY4" fmla="*/ 212408 h 1262062"/>
                <a:gd name="connsiteX5" fmla="*/ 495300 w 6390322"/>
                <a:gd name="connsiteY5" fmla="*/ 155258 h 1262062"/>
                <a:gd name="connsiteX6" fmla="*/ 213360 w 6390322"/>
                <a:gd name="connsiteY6" fmla="*/ 466725 h 1262062"/>
                <a:gd name="connsiteX7" fmla="*/ 477203 w 6390322"/>
                <a:gd name="connsiteY7" fmla="*/ 785813 h 1262062"/>
                <a:gd name="connsiteX8" fmla="*/ 681990 w 6390322"/>
                <a:gd name="connsiteY8" fmla="*/ 726758 h 1262062"/>
                <a:gd name="connsiteX9" fmla="*/ 733425 w 6390322"/>
                <a:gd name="connsiteY9" fmla="*/ 864870 h 1262062"/>
                <a:gd name="connsiteX10" fmla="*/ 446723 w 6390322"/>
                <a:gd name="connsiteY10" fmla="*/ 950595 h 1262062"/>
                <a:gd name="connsiteX11" fmla="*/ 3697605 w 6390322"/>
                <a:gd name="connsiteY11" fmla="*/ 950595 h 1262062"/>
                <a:gd name="connsiteX12" fmla="*/ 3373755 w 6390322"/>
                <a:gd name="connsiteY12" fmla="*/ 605790 h 1262062"/>
                <a:gd name="connsiteX13" fmla="*/ 3712845 w 6390322"/>
                <a:gd name="connsiteY13" fmla="*/ 257175 h 1262062"/>
                <a:gd name="connsiteX14" fmla="*/ 3879533 w 6390322"/>
                <a:gd name="connsiteY14" fmla="*/ 295275 h 1262062"/>
                <a:gd name="connsiteX15" fmla="*/ 3879533 w 6390322"/>
                <a:gd name="connsiteY15" fmla="*/ 445770 h 1262062"/>
                <a:gd name="connsiteX16" fmla="*/ 3740468 w 6390322"/>
                <a:gd name="connsiteY16" fmla="*/ 399097 h 1262062"/>
                <a:gd name="connsiteX17" fmla="*/ 3560445 w 6390322"/>
                <a:gd name="connsiteY17" fmla="*/ 596265 h 1262062"/>
                <a:gd name="connsiteX18" fmla="*/ 3737610 w 6390322"/>
                <a:gd name="connsiteY18" fmla="*/ 802005 h 1262062"/>
                <a:gd name="connsiteX19" fmla="*/ 3866198 w 6390322"/>
                <a:gd name="connsiteY19" fmla="*/ 762000 h 1262062"/>
                <a:gd name="connsiteX20" fmla="*/ 3911918 w 6390322"/>
                <a:gd name="connsiteY20" fmla="*/ 886778 h 1262062"/>
                <a:gd name="connsiteX21" fmla="*/ 3697605 w 6390322"/>
                <a:gd name="connsiteY21" fmla="*/ 950595 h 1262062"/>
                <a:gd name="connsiteX22" fmla="*/ 4292918 w 6390322"/>
                <a:gd name="connsiteY22" fmla="*/ 421005 h 1262062"/>
                <a:gd name="connsiteX23" fmla="*/ 4292918 w 6390322"/>
                <a:gd name="connsiteY23" fmla="*/ 937260 h 1262062"/>
                <a:gd name="connsiteX24" fmla="*/ 4102418 w 6390322"/>
                <a:gd name="connsiteY24" fmla="*/ 937260 h 1262062"/>
                <a:gd name="connsiteX25" fmla="*/ 4102418 w 6390322"/>
                <a:gd name="connsiteY25" fmla="*/ 421005 h 1262062"/>
                <a:gd name="connsiteX26" fmla="*/ 3917633 w 6390322"/>
                <a:gd name="connsiteY26" fmla="*/ 421005 h 1262062"/>
                <a:gd name="connsiteX27" fmla="*/ 3917633 w 6390322"/>
                <a:gd name="connsiteY27" fmla="*/ 270510 h 1262062"/>
                <a:gd name="connsiteX28" fmla="*/ 4501515 w 6390322"/>
                <a:gd name="connsiteY28" fmla="*/ 270510 h 1262062"/>
                <a:gd name="connsiteX29" fmla="*/ 4460558 w 6390322"/>
                <a:gd name="connsiteY29" fmla="*/ 421005 h 1262062"/>
                <a:gd name="connsiteX30" fmla="*/ 4292918 w 6390322"/>
                <a:gd name="connsiteY30" fmla="*/ 421005 h 1262062"/>
                <a:gd name="connsiteX31" fmla="*/ 5212080 w 6390322"/>
                <a:gd name="connsiteY31" fmla="*/ 348615 h 1262062"/>
                <a:gd name="connsiteX32" fmla="*/ 5160645 w 6390322"/>
                <a:gd name="connsiteY32" fmla="*/ 758190 h 1262062"/>
                <a:gd name="connsiteX33" fmla="*/ 5072063 w 6390322"/>
                <a:gd name="connsiteY33" fmla="*/ 809625 h 1262062"/>
                <a:gd name="connsiteX34" fmla="*/ 5124450 w 6390322"/>
                <a:gd name="connsiteY34" fmla="*/ 950595 h 1262062"/>
                <a:gd name="connsiteX35" fmla="*/ 5281613 w 6390322"/>
                <a:gd name="connsiteY35" fmla="*/ 884872 h 1262062"/>
                <a:gd name="connsiteX36" fmla="*/ 5371148 w 6390322"/>
                <a:gd name="connsiteY36" fmla="*/ 670560 h 1262062"/>
                <a:gd name="connsiteX37" fmla="*/ 5384483 w 6390322"/>
                <a:gd name="connsiteY37" fmla="*/ 454342 h 1262062"/>
                <a:gd name="connsiteX38" fmla="*/ 5384483 w 6390322"/>
                <a:gd name="connsiteY38" fmla="*/ 421005 h 1262062"/>
                <a:gd name="connsiteX39" fmla="*/ 5534025 w 6390322"/>
                <a:gd name="connsiteY39" fmla="*/ 421005 h 1262062"/>
                <a:gd name="connsiteX40" fmla="*/ 5534025 w 6390322"/>
                <a:gd name="connsiteY40" fmla="*/ 937260 h 1262062"/>
                <a:gd name="connsiteX41" fmla="*/ 5724525 w 6390322"/>
                <a:gd name="connsiteY41" fmla="*/ 937260 h 1262062"/>
                <a:gd name="connsiteX42" fmla="*/ 5724525 w 6390322"/>
                <a:gd name="connsiteY42" fmla="*/ 270510 h 1262062"/>
                <a:gd name="connsiteX43" fmla="*/ 5213033 w 6390322"/>
                <a:gd name="connsiteY43" fmla="*/ 270510 h 1262062"/>
                <a:gd name="connsiteX44" fmla="*/ 5213033 w 6390322"/>
                <a:gd name="connsiteY44" fmla="*/ 348615 h 1262062"/>
                <a:gd name="connsiteX45" fmla="*/ 3056573 w 6390322"/>
                <a:gd name="connsiteY45" fmla="*/ 257175 h 1262062"/>
                <a:gd name="connsiteX46" fmla="*/ 2876550 w 6390322"/>
                <a:gd name="connsiteY46" fmla="*/ 331470 h 1262062"/>
                <a:gd name="connsiteX47" fmla="*/ 2855595 w 6390322"/>
                <a:gd name="connsiteY47" fmla="*/ 270510 h 1262062"/>
                <a:gd name="connsiteX48" fmla="*/ 2695575 w 6390322"/>
                <a:gd name="connsiteY48" fmla="*/ 270510 h 1262062"/>
                <a:gd name="connsiteX49" fmla="*/ 2695575 w 6390322"/>
                <a:gd name="connsiteY49" fmla="*/ 1262063 h 1262062"/>
                <a:gd name="connsiteX50" fmla="*/ 2886075 w 6390322"/>
                <a:gd name="connsiteY50" fmla="*/ 1203960 h 1262062"/>
                <a:gd name="connsiteX51" fmla="*/ 2886075 w 6390322"/>
                <a:gd name="connsiteY51" fmla="*/ 922972 h 1262062"/>
                <a:gd name="connsiteX52" fmla="*/ 3013710 w 6390322"/>
                <a:gd name="connsiteY52" fmla="*/ 950595 h 1262062"/>
                <a:gd name="connsiteX53" fmla="*/ 3328988 w 6390322"/>
                <a:gd name="connsiteY53" fmla="*/ 584835 h 1262062"/>
                <a:gd name="connsiteX54" fmla="*/ 3056573 w 6390322"/>
                <a:gd name="connsiteY54" fmla="*/ 257175 h 1262062"/>
                <a:gd name="connsiteX55" fmla="*/ 2967990 w 6390322"/>
                <a:gd name="connsiteY55" fmla="*/ 812483 h 1262062"/>
                <a:gd name="connsiteX56" fmla="*/ 2886075 w 6390322"/>
                <a:gd name="connsiteY56" fmla="*/ 785813 h 1262062"/>
                <a:gd name="connsiteX57" fmla="*/ 2886075 w 6390322"/>
                <a:gd name="connsiteY57" fmla="*/ 470535 h 1262062"/>
                <a:gd name="connsiteX58" fmla="*/ 3018473 w 6390322"/>
                <a:gd name="connsiteY58" fmla="*/ 395288 h 1262062"/>
                <a:gd name="connsiteX59" fmla="*/ 3140393 w 6390322"/>
                <a:gd name="connsiteY59" fmla="*/ 581978 h 1262062"/>
                <a:gd name="connsiteX60" fmla="*/ 2967990 w 6390322"/>
                <a:gd name="connsiteY60" fmla="*/ 812483 h 1262062"/>
                <a:gd name="connsiteX61" fmla="*/ 4774883 w 6390322"/>
                <a:gd name="connsiteY61" fmla="*/ 257175 h 1262062"/>
                <a:gd name="connsiteX62" fmla="*/ 4507230 w 6390322"/>
                <a:gd name="connsiteY62" fmla="*/ 330517 h 1262062"/>
                <a:gd name="connsiteX63" fmla="*/ 4564380 w 6390322"/>
                <a:gd name="connsiteY63" fmla="*/ 445770 h 1262062"/>
                <a:gd name="connsiteX64" fmla="*/ 4733925 w 6390322"/>
                <a:gd name="connsiteY64" fmla="*/ 401003 h 1262062"/>
                <a:gd name="connsiteX65" fmla="*/ 4858703 w 6390322"/>
                <a:gd name="connsiteY65" fmla="*/ 500063 h 1262062"/>
                <a:gd name="connsiteX66" fmla="*/ 4858703 w 6390322"/>
                <a:gd name="connsiteY66" fmla="*/ 511492 h 1262062"/>
                <a:gd name="connsiteX67" fmla="*/ 4743450 w 6390322"/>
                <a:gd name="connsiteY67" fmla="*/ 516255 h 1262062"/>
                <a:gd name="connsiteX68" fmla="*/ 4461510 w 6390322"/>
                <a:gd name="connsiteY68" fmla="*/ 735330 h 1262062"/>
                <a:gd name="connsiteX69" fmla="*/ 4683443 w 6390322"/>
                <a:gd name="connsiteY69" fmla="*/ 951547 h 1262062"/>
                <a:gd name="connsiteX70" fmla="*/ 4871085 w 6390322"/>
                <a:gd name="connsiteY70" fmla="*/ 880110 h 1262062"/>
                <a:gd name="connsiteX71" fmla="*/ 4900613 w 6390322"/>
                <a:gd name="connsiteY71" fmla="*/ 938213 h 1262062"/>
                <a:gd name="connsiteX72" fmla="*/ 5049203 w 6390322"/>
                <a:gd name="connsiteY72" fmla="*/ 938213 h 1262062"/>
                <a:gd name="connsiteX73" fmla="*/ 5049203 w 6390322"/>
                <a:gd name="connsiteY73" fmla="*/ 504825 h 1262062"/>
                <a:gd name="connsiteX74" fmla="*/ 4774883 w 6390322"/>
                <a:gd name="connsiteY74" fmla="*/ 257175 h 1262062"/>
                <a:gd name="connsiteX75" fmla="*/ 4859655 w 6390322"/>
                <a:gd name="connsiteY75" fmla="*/ 771525 h 1262062"/>
                <a:gd name="connsiteX76" fmla="*/ 4752975 w 6390322"/>
                <a:gd name="connsiteY76" fmla="*/ 802005 h 1262062"/>
                <a:gd name="connsiteX77" fmla="*/ 4652010 w 6390322"/>
                <a:gd name="connsiteY77" fmla="*/ 719138 h 1262062"/>
                <a:gd name="connsiteX78" fmla="*/ 4772978 w 6390322"/>
                <a:gd name="connsiteY78" fmla="*/ 638175 h 1262062"/>
                <a:gd name="connsiteX79" fmla="*/ 4859655 w 6390322"/>
                <a:gd name="connsiteY79" fmla="*/ 635318 h 1262062"/>
                <a:gd name="connsiteX80" fmla="*/ 4859655 w 6390322"/>
                <a:gd name="connsiteY80" fmla="*/ 771525 h 1262062"/>
                <a:gd name="connsiteX81" fmla="*/ 6093143 w 6390322"/>
                <a:gd name="connsiteY81" fmla="*/ 486728 h 1262062"/>
                <a:gd name="connsiteX82" fmla="*/ 5995035 w 6390322"/>
                <a:gd name="connsiteY82" fmla="*/ 486728 h 1262062"/>
                <a:gd name="connsiteX83" fmla="*/ 5995035 w 6390322"/>
                <a:gd name="connsiteY83" fmla="*/ 240983 h 1262062"/>
                <a:gd name="connsiteX84" fmla="*/ 5804535 w 6390322"/>
                <a:gd name="connsiteY84" fmla="*/ 292417 h 1262062"/>
                <a:gd name="connsiteX85" fmla="*/ 5804535 w 6390322"/>
                <a:gd name="connsiteY85" fmla="*/ 937260 h 1262062"/>
                <a:gd name="connsiteX86" fmla="*/ 6048375 w 6390322"/>
                <a:gd name="connsiteY86" fmla="*/ 937260 h 1262062"/>
                <a:gd name="connsiteX87" fmla="*/ 6390323 w 6390322"/>
                <a:gd name="connsiteY87" fmla="*/ 705803 h 1262062"/>
                <a:gd name="connsiteX88" fmla="*/ 6093143 w 6390322"/>
                <a:gd name="connsiteY88" fmla="*/ 486728 h 1262062"/>
                <a:gd name="connsiteX89" fmla="*/ 6061710 w 6390322"/>
                <a:gd name="connsiteY89" fmla="*/ 805815 h 1262062"/>
                <a:gd name="connsiteX90" fmla="*/ 5995988 w 6390322"/>
                <a:gd name="connsiteY90" fmla="*/ 805815 h 1262062"/>
                <a:gd name="connsiteX91" fmla="*/ 5995988 w 6390322"/>
                <a:gd name="connsiteY91" fmla="*/ 619125 h 1262062"/>
                <a:gd name="connsiteX92" fmla="*/ 6059805 w 6390322"/>
                <a:gd name="connsiteY92" fmla="*/ 619125 h 1262062"/>
                <a:gd name="connsiteX93" fmla="*/ 6200775 w 6390322"/>
                <a:gd name="connsiteY93" fmla="*/ 708660 h 1262062"/>
                <a:gd name="connsiteX94" fmla="*/ 6061710 w 6390322"/>
                <a:gd name="connsiteY94" fmla="*/ 805815 h 1262062"/>
                <a:gd name="connsiteX95" fmla="*/ 1842135 w 6390322"/>
                <a:gd name="connsiteY95" fmla="*/ 574358 h 1262062"/>
                <a:gd name="connsiteX96" fmla="*/ 1842135 w 6390322"/>
                <a:gd name="connsiteY96" fmla="*/ 568643 h 1262062"/>
                <a:gd name="connsiteX97" fmla="*/ 1955483 w 6390322"/>
                <a:gd name="connsiteY97" fmla="*/ 427672 h 1262062"/>
                <a:gd name="connsiteX98" fmla="*/ 1782128 w 6390322"/>
                <a:gd name="connsiteY98" fmla="*/ 274320 h 1262062"/>
                <a:gd name="connsiteX99" fmla="*/ 1665923 w 6390322"/>
                <a:gd name="connsiteY99" fmla="*/ 270510 h 1262062"/>
                <a:gd name="connsiteX100" fmla="*/ 1394460 w 6390322"/>
                <a:gd name="connsiteY100" fmla="*/ 270510 h 1262062"/>
                <a:gd name="connsiteX101" fmla="*/ 1394460 w 6390322"/>
                <a:gd name="connsiteY101" fmla="*/ 937260 h 1262062"/>
                <a:gd name="connsiteX102" fmla="*/ 1623060 w 6390322"/>
                <a:gd name="connsiteY102" fmla="*/ 937260 h 1262062"/>
                <a:gd name="connsiteX103" fmla="*/ 1715453 w 6390322"/>
                <a:gd name="connsiteY103" fmla="*/ 936308 h 1262062"/>
                <a:gd name="connsiteX104" fmla="*/ 1984058 w 6390322"/>
                <a:gd name="connsiteY104" fmla="*/ 732472 h 1262062"/>
                <a:gd name="connsiteX105" fmla="*/ 1842135 w 6390322"/>
                <a:gd name="connsiteY105" fmla="*/ 574358 h 1262062"/>
                <a:gd name="connsiteX106" fmla="*/ 1588770 w 6390322"/>
                <a:gd name="connsiteY106" fmla="*/ 397192 h 1262062"/>
                <a:gd name="connsiteX107" fmla="*/ 1666875 w 6390322"/>
                <a:gd name="connsiteY107" fmla="*/ 397192 h 1262062"/>
                <a:gd name="connsiteX108" fmla="*/ 1773555 w 6390322"/>
                <a:gd name="connsiteY108" fmla="*/ 461963 h 1262062"/>
                <a:gd name="connsiteX109" fmla="*/ 1646873 w 6390322"/>
                <a:gd name="connsiteY109" fmla="*/ 529590 h 1262062"/>
                <a:gd name="connsiteX110" fmla="*/ 1588770 w 6390322"/>
                <a:gd name="connsiteY110" fmla="*/ 529590 h 1262062"/>
                <a:gd name="connsiteX111" fmla="*/ 1588770 w 6390322"/>
                <a:gd name="connsiteY111" fmla="*/ 397192 h 1262062"/>
                <a:gd name="connsiteX112" fmla="*/ 1662113 w 6390322"/>
                <a:gd name="connsiteY112" fmla="*/ 810578 h 1262062"/>
                <a:gd name="connsiteX113" fmla="*/ 1584008 w 6390322"/>
                <a:gd name="connsiteY113" fmla="*/ 810578 h 1262062"/>
                <a:gd name="connsiteX114" fmla="*/ 1584008 w 6390322"/>
                <a:gd name="connsiteY114" fmla="*/ 646747 h 1262062"/>
                <a:gd name="connsiteX115" fmla="*/ 1652588 w 6390322"/>
                <a:gd name="connsiteY115" fmla="*/ 646747 h 1262062"/>
                <a:gd name="connsiteX116" fmla="*/ 1792605 w 6390322"/>
                <a:gd name="connsiteY116" fmla="*/ 727710 h 1262062"/>
                <a:gd name="connsiteX117" fmla="*/ 1662113 w 6390322"/>
                <a:gd name="connsiteY117" fmla="*/ 810578 h 1262062"/>
                <a:gd name="connsiteX118" fmla="*/ 1332548 w 6390322"/>
                <a:gd name="connsiteY118" fmla="*/ 598170 h 1262062"/>
                <a:gd name="connsiteX119" fmla="*/ 1023938 w 6390322"/>
                <a:gd name="connsiteY119" fmla="*/ 257175 h 1262062"/>
                <a:gd name="connsiteX120" fmla="*/ 712470 w 6390322"/>
                <a:gd name="connsiteY120" fmla="*/ 605790 h 1262062"/>
                <a:gd name="connsiteX121" fmla="*/ 1047750 w 6390322"/>
                <a:gd name="connsiteY121" fmla="*/ 950595 h 1262062"/>
                <a:gd name="connsiteX122" fmla="*/ 1310640 w 6390322"/>
                <a:gd name="connsiteY122" fmla="*/ 874395 h 1262062"/>
                <a:gd name="connsiteX123" fmla="*/ 1268730 w 6390322"/>
                <a:gd name="connsiteY123" fmla="*/ 754380 h 1262062"/>
                <a:gd name="connsiteX124" fmla="*/ 1080135 w 6390322"/>
                <a:gd name="connsiteY124" fmla="*/ 802005 h 1262062"/>
                <a:gd name="connsiteX125" fmla="*/ 902970 w 6390322"/>
                <a:gd name="connsiteY125" fmla="*/ 656272 h 1262062"/>
                <a:gd name="connsiteX126" fmla="*/ 1333500 w 6390322"/>
                <a:gd name="connsiteY126" fmla="*/ 656272 h 1262062"/>
                <a:gd name="connsiteX127" fmla="*/ 1333500 w 6390322"/>
                <a:gd name="connsiteY127" fmla="*/ 598170 h 1262062"/>
                <a:gd name="connsiteX128" fmla="*/ 898208 w 6390322"/>
                <a:gd name="connsiteY128" fmla="*/ 524828 h 1262062"/>
                <a:gd name="connsiteX129" fmla="*/ 1018223 w 6390322"/>
                <a:gd name="connsiteY129" fmla="*/ 395288 h 1262062"/>
                <a:gd name="connsiteX130" fmla="*/ 1138238 w 6390322"/>
                <a:gd name="connsiteY130" fmla="*/ 524828 h 1262062"/>
                <a:gd name="connsiteX131" fmla="*/ 898208 w 6390322"/>
                <a:gd name="connsiteY131" fmla="*/ 524828 h 1262062"/>
                <a:gd name="connsiteX132" fmla="*/ 2642235 w 6390322"/>
                <a:gd name="connsiteY132" fmla="*/ 598170 h 1262062"/>
                <a:gd name="connsiteX133" fmla="*/ 2333625 w 6390322"/>
                <a:gd name="connsiteY133" fmla="*/ 257175 h 1262062"/>
                <a:gd name="connsiteX134" fmla="*/ 2022158 w 6390322"/>
                <a:gd name="connsiteY134" fmla="*/ 605790 h 1262062"/>
                <a:gd name="connsiteX135" fmla="*/ 2357438 w 6390322"/>
                <a:gd name="connsiteY135" fmla="*/ 950595 h 1262062"/>
                <a:gd name="connsiteX136" fmla="*/ 2620328 w 6390322"/>
                <a:gd name="connsiteY136" fmla="*/ 874395 h 1262062"/>
                <a:gd name="connsiteX137" fmla="*/ 2578418 w 6390322"/>
                <a:gd name="connsiteY137" fmla="*/ 754380 h 1262062"/>
                <a:gd name="connsiteX138" fmla="*/ 2389823 w 6390322"/>
                <a:gd name="connsiteY138" fmla="*/ 802005 h 1262062"/>
                <a:gd name="connsiteX139" fmla="*/ 2212658 w 6390322"/>
                <a:gd name="connsiteY139" fmla="*/ 656272 h 1262062"/>
                <a:gd name="connsiteX140" fmla="*/ 2643188 w 6390322"/>
                <a:gd name="connsiteY140" fmla="*/ 656272 h 1262062"/>
                <a:gd name="connsiteX141" fmla="*/ 2643188 w 6390322"/>
                <a:gd name="connsiteY141" fmla="*/ 598170 h 1262062"/>
                <a:gd name="connsiteX142" fmla="*/ 2207895 w 6390322"/>
                <a:gd name="connsiteY142" fmla="*/ 524828 h 1262062"/>
                <a:gd name="connsiteX143" fmla="*/ 2327910 w 6390322"/>
                <a:gd name="connsiteY143" fmla="*/ 395288 h 1262062"/>
                <a:gd name="connsiteX144" fmla="*/ 2447925 w 6390322"/>
                <a:gd name="connsiteY144" fmla="*/ 524828 h 1262062"/>
                <a:gd name="connsiteX145" fmla="*/ 2207895 w 6390322"/>
                <a:gd name="connsiteY145" fmla="*/ 524828 h 126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390322" h="1262062">
                  <a:moveTo>
                    <a:pt x="446723" y="950595"/>
                  </a:moveTo>
                  <a:cubicBezTo>
                    <a:pt x="157163" y="950595"/>
                    <a:pt x="0" y="741997"/>
                    <a:pt x="0" y="480060"/>
                  </a:cubicBezTo>
                  <a:cubicBezTo>
                    <a:pt x="0" y="216217"/>
                    <a:pt x="184785" y="0"/>
                    <a:pt x="488633" y="0"/>
                  </a:cubicBezTo>
                  <a:cubicBezTo>
                    <a:pt x="569595" y="0"/>
                    <a:pt x="639128" y="10477"/>
                    <a:pt x="700088" y="41910"/>
                  </a:cubicBezTo>
                  <a:lnTo>
                    <a:pt x="700088" y="212408"/>
                  </a:lnTo>
                  <a:cubicBezTo>
                    <a:pt x="619125" y="164783"/>
                    <a:pt x="555308" y="155258"/>
                    <a:pt x="495300" y="155258"/>
                  </a:cubicBezTo>
                  <a:cubicBezTo>
                    <a:pt x="289560" y="155258"/>
                    <a:pt x="213360" y="306705"/>
                    <a:pt x="213360" y="466725"/>
                  </a:cubicBezTo>
                  <a:cubicBezTo>
                    <a:pt x="213360" y="644843"/>
                    <a:pt x="309563" y="785813"/>
                    <a:pt x="477203" y="785813"/>
                  </a:cubicBezTo>
                  <a:cubicBezTo>
                    <a:pt x="551498" y="785813"/>
                    <a:pt x="610553" y="764858"/>
                    <a:pt x="681990" y="726758"/>
                  </a:cubicBezTo>
                  <a:lnTo>
                    <a:pt x="733425" y="864870"/>
                  </a:lnTo>
                  <a:cubicBezTo>
                    <a:pt x="625793" y="933450"/>
                    <a:pt x="534353" y="950595"/>
                    <a:pt x="446723" y="950595"/>
                  </a:cubicBezTo>
                  <a:moveTo>
                    <a:pt x="3697605" y="950595"/>
                  </a:moveTo>
                  <a:cubicBezTo>
                    <a:pt x="3483293" y="950595"/>
                    <a:pt x="3373755" y="793433"/>
                    <a:pt x="3373755" y="605790"/>
                  </a:cubicBezTo>
                  <a:cubicBezTo>
                    <a:pt x="3373755" y="396240"/>
                    <a:pt x="3518535" y="257175"/>
                    <a:pt x="3712845" y="257175"/>
                  </a:cubicBezTo>
                  <a:cubicBezTo>
                    <a:pt x="3798570" y="257175"/>
                    <a:pt x="3843338" y="274320"/>
                    <a:pt x="3879533" y="295275"/>
                  </a:cubicBezTo>
                  <a:lnTo>
                    <a:pt x="3879533" y="445770"/>
                  </a:lnTo>
                  <a:cubicBezTo>
                    <a:pt x="3831908" y="411480"/>
                    <a:pt x="3793808" y="399097"/>
                    <a:pt x="3740468" y="399097"/>
                  </a:cubicBezTo>
                  <a:cubicBezTo>
                    <a:pt x="3630930" y="399097"/>
                    <a:pt x="3560445" y="480060"/>
                    <a:pt x="3560445" y="596265"/>
                  </a:cubicBezTo>
                  <a:cubicBezTo>
                    <a:pt x="3560445" y="700088"/>
                    <a:pt x="3614738" y="802005"/>
                    <a:pt x="3737610" y="802005"/>
                  </a:cubicBezTo>
                  <a:cubicBezTo>
                    <a:pt x="3771900" y="802005"/>
                    <a:pt x="3817620" y="786765"/>
                    <a:pt x="3866198" y="762000"/>
                  </a:cubicBezTo>
                  <a:lnTo>
                    <a:pt x="3911918" y="886778"/>
                  </a:lnTo>
                  <a:cubicBezTo>
                    <a:pt x="3857625" y="923925"/>
                    <a:pt x="3765233" y="950595"/>
                    <a:pt x="3697605" y="950595"/>
                  </a:cubicBezTo>
                  <a:moveTo>
                    <a:pt x="4292918" y="421005"/>
                  </a:moveTo>
                  <a:lnTo>
                    <a:pt x="4292918" y="937260"/>
                  </a:lnTo>
                  <a:lnTo>
                    <a:pt x="4102418" y="937260"/>
                  </a:lnTo>
                  <a:lnTo>
                    <a:pt x="4102418" y="421005"/>
                  </a:lnTo>
                  <a:lnTo>
                    <a:pt x="3917633" y="421005"/>
                  </a:lnTo>
                  <a:lnTo>
                    <a:pt x="3917633" y="270510"/>
                  </a:lnTo>
                  <a:lnTo>
                    <a:pt x="4501515" y="270510"/>
                  </a:lnTo>
                  <a:lnTo>
                    <a:pt x="4460558" y="421005"/>
                  </a:lnTo>
                  <a:lnTo>
                    <a:pt x="4292918" y="421005"/>
                  </a:lnTo>
                  <a:close/>
                  <a:moveTo>
                    <a:pt x="5212080" y="348615"/>
                  </a:moveTo>
                  <a:cubicBezTo>
                    <a:pt x="5212080" y="581025"/>
                    <a:pt x="5202555" y="701993"/>
                    <a:pt x="5160645" y="758190"/>
                  </a:cubicBezTo>
                  <a:cubicBezTo>
                    <a:pt x="5139690" y="785813"/>
                    <a:pt x="5106353" y="804863"/>
                    <a:pt x="5072063" y="809625"/>
                  </a:cubicBezTo>
                  <a:lnTo>
                    <a:pt x="5124450" y="950595"/>
                  </a:lnTo>
                  <a:cubicBezTo>
                    <a:pt x="5168265" y="949643"/>
                    <a:pt x="5234940" y="930593"/>
                    <a:pt x="5281613" y="884872"/>
                  </a:cubicBezTo>
                  <a:cubicBezTo>
                    <a:pt x="5342573" y="825818"/>
                    <a:pt x="5362575" y="750570"/>
                    <a:pt x="5371148" y="670560"/>
                  </a:cubicBezTo>
                  <a:cubicBezTo>
                    <a:pt x="5378768" y="602933"/>
                    <a:pt x="5384483" y="523875"/>
                    <a:pt x="5384483" y="454342"/>
                  </a:cubicBezTo>
                  <a:lnTo>
                    <a:pt x="5384483" y="421005"/>
                  </a:lnTo>
                  <a:lnTo>
                    <a:pt x="5534025" y="421005"/>
                  </a:lnTo>
                  <a:lnTo>
                    <a:pt x="5534025" y="937260"/>
                  </a:lnTo>
                  <a:lnTo>
                    <a:pt x="5724525" y="937260"/>
                  </a:lnTo>
                  <a:lnTo>
                    <a:pt x="5724525" y="270510"/>
                  </a:lnTo>
                  <a:lnTo>
                    <a:pt x="5213033" y="270510"/>
                  </a:lnTo>
                  <a:lnTo>
                    <a:pt x="5213033" y="348615"/>
                  </a:lnTo>
                  <a:close/>
                  <a:moveTo>
                    <a:pt x="3056573" y="257175"/>
                  </a:moveTo>
                  <a:cubicBezTo>
                    <a:pt x="2982278" y="257175"/>
                    <a:pt x="2926080" y="293370"/>
                    <a:pt x="2876550" y="331470"/>
                  </a:cubicBezTo>
                  <a:lnTo>
                    <a:pt x="2855595" y="270510"/>
                  </a:lnTo>
                  <a:lnTo>
                    <a:pt x="2695575" y="270510"/>
                  </a:lnTo>
                  <a:lnTo>
                    <a:pt x="2695575" y="1262063"/>
                  </a:lnTo>
                  <a:lnTo>
                    <a:pt x="2886075" y="1203960"/>
                  </a:lnTo>
                  <a:lnTo>
                    <a:pt x="2886075" y="922972"/>
                  </a:lnTo>
                  <a:cubicBezTo>
                    <a:pt x="2920365" y="941070"/>
                    <a:pt x="2965133" y="950595"/>
                    <a:pt x="3013710" y="950595"/>
                  </a:cubicBezTo>
                  <a:cubicBezTo>
                    <a:pt x="3210878" y="950595"/>
                    <a:pt x="3328988" y="782955"/>
                    <a:pt x="3328988" y="584835"/>
                  </a:cubicBezTo>
                  <a:cubicBezTo>
                    <a:pt x="3329940" y="373380"/>
                    <a:pt x="3209925" y="257175"/>
                    <a:pt x="3056573" y="257175"/>
                  </a:cubicBezTo>
                  <a:moveTo>
                    <a:pt x="2967990" y="812483"/>
                  </a:moveTo>
                  <a:cubicBezTo>
                    <a:pt x="2933700" y="812483"/>
                    <a:pt x="2907030" y="800100"/>
                    <a:pt x="2886075" y="785813"/>
                  </a:cubicBezTo>
                  <a:lnTo>
                    <a:pt x="2886075" y="470535"/>
                  </a:lnTo>
                  <a:cubicBezTo>
                    <a:pt x="2908935" y="436245"/>
                    <a:pt x="2967990" y="395288"/>
                    <a:pt x="3018473" y="395288"/>
                  </a:cubicBezTo>
                  <a:cubicBezTo>
                    <a:pt x="3094673" y="395288"/>
                    <a:pt x="3140393" y="443865"/>
                    <a:pt x="3140393" y="581978"/>
                  </a:cubicBezTo>
                  <a:cubicBezTo>
                    <a:pt x="3139440" y="695325"/>
                    <a:pt x="3097530" y="812483"/>
                    <a:pt x="2967990" y="812483"/>
                  </a:cubicBezTo>
                  <a:moveTo>
                    <a:pt x="4774883" y="257175"/>
                  </a:moveTo>
                  <a:cubicBezTo>
                    <a:pt x="4685348" y="257175"/>
                    <a:pt x="4597718" y="271463"/>
                    <a:pt x="4507230" y="330517"/>
                  </a:cubicBezTo>
                  <a:lnTo>
                    <a:pt x="4564380" y="445770"/>
                  </a:lnTo>
                  <a:cubicBezTo>
                    <a:pt x="4609148" y="420053"/>
                    <a:pt x="4667250" y="401003"/>
                    <a:pt x="4733925" y="401003"/>
                  </a:cubicBezTo>
                  <a:cubicBezTo>
                    <a:pt x="4799648" y="401003"/>
                    <a:pt x="4858703" y="430530"/>
                    <a:pt x="4858703" y="500063"/>
                  </a:cubicBezTo>
                  <a:lnTo>
                    <a:pt x="4858703" y="511492"/>
                  </a:lnTo>
                  <a:lnTo>
                    <a:pt x="4743450" y="516255"/>
                  </a:lnTo>
                  <a:cubicBezTo>
                    <a:pt x="4574858" y="521970"/>
                    <a:pt x="4461510" y="595313"/>
                    <a:pt x="4461510" y="735330"/>
                  </a:cubicBezTo>
                  <a:cubicBezTo>
                    <a:pt x="4461510" y="867728"/>
                    <a:pt x="4556760" y="951547"/>
                    <a:pt x="4683443" y="951547"/>
                  </a:cubicBezTo>
                  <a:cubicBezTo>
                    <a:pt x="4769168" y="951547"/>
                    <a:pt x="4828223" y="919163"/>
                    <a:pt x="4871085" y="880110"/>
                  </a:cubicBezTo>
                  <a:lnTo>
                    <a:pt x="4900613" y="938213"/>
                  </a:lnTo>
                  <a:lnTo>
                    <a:pt x="5049203" y="938213"/>
                  </a:lnTo>
                  <a:lnTo>
                    <a:pt x="5049203" y="504825"/>
                  </a:lnTo>
                  <a:cubicBezTo>
                    <a:pt x="5050155" y="328613"/>
                    <a:pt x="4952048" y="257175"/>
                    <a:pt x="4774883" y="257175"/>
                  </a:cubicBezTo>
                  <a:moveTo>
                    <a:pt x="4859655" y="771525"/>
                  </a:moveTo>
                  <a:cubicBezTo>
                    <a:pt x="4841558" y="785813"/>
                    <a:pt x="4803458" y="802005"/>
                    <a:pt x="4752975" y="802005"/>
                  </a:cubicBezTo>
                  <a:cubicBezTo>
                    <a:pt x="4688205" y="802005"/>
                    <a:pt x="4652010" y="769620"/>
                    <a:pt x="4652010" y="719138"/>
                  </a:cubicBezTo>
                  <a:cubicBezTo>
                    <a:pt x="4652010" y="668655"/>
                    <a:pt x="4691063" y="640080"/>
                    <a:pt x="4772978" y="638175"/>
                  </a:cubicBezTo>
                  <a:lnTo>
                    <a:pt x="4859655" y="635318"/>
                  </a:lnTo>
                  <a:lnTo>
                    <a:pt x="4859655" y="771525"/>
                  </a:lnTo>
                  <a:close/>
                  <a:moveTo>
                    <a:pt x="6093143" y="486728"/>
                  </a:moveTo>
                  <a:lnTo>
                    <a:pt x="5995035" y="486728"/>
                  </a:lnTo>
                  <a:lnTo>
                    <a:pt x="5995035" y="240983"/>
                  </a:lnTo>
                  <a:lnTo>
                    <a:pt x="5804535" y="292417"/>
                  </a:lnTo>
                  <a:lnTo>
                    <a:pt x="5804535" y="937260"/>
                  </a:lnTo>
                  <a:lnTo>
                    <a:pt x="6048375" y="937260"/>
                  </a:lnTo>
                  <a:cubicBezTo>
                    <a:pt x="6225540" y="937260"/>
                    <a:pt x="6390323" y="889635"/>
                    <a:pt x="6390323" y="705803"/>
                  </a:cubicBezTo>
                  <a:cubicBezTo>
                    <a:pt x="6390323" y="550545"/>
                    <a:pt x="6256973" y="486728"/>
                    <a:pt x="6093143" y="486728"/>
                  </a:cubicBezTo>
                  <a:moveTo>
                    <a:pt x="6061710" y="805815"/>
                  </a:moveTo>
                  <a:lnTo>
                    <a:pt x="5995988" y="805815"/>
                  </a:lnTo>
                  <a:lnTo>
                    <a:pt x="5995988" y="619125"/>
                  </a:lnTo>
                  <a:lnTo>
                    <a:pt x="6059805" y="619125"/>
                  </a:lnTo>
                  <a:cubicBezTo>
                    <a:pt x="6127433" y="619125"/>
                    <a:pt x="6200775" y="629603"/>
                    <a:pt x="6200775" y="708660"/>
                  </a:cubicBezTo>
                  <a:cubicBezTo>
                    <a:pt x="6200775" y="786765"/>
                    <a:pt x="6136958" y="805815"/>
                    <a:pt x="6061710" y="805815"/>
                  </a:cubicBezTo>
                  <a:moveTo>
                    <a:pt x="1842135" y="574358"/>
                  </a:moveTo>
                  <a:lnTo>
                    <a:pt x="1842135" y="568643"/>
                  </a:lnTo>
                  <a:cubicBezTo>
                    <a:pt x="1904048" y="555308"/>
                    <a:pt x="1955483" y="514350"/>
                    <a:pt x="1955483" y="427672"/>
                  </a:cubicBezTo>
                  <a:cubicBezTo>
                    <a:pt x="1955483" y="323850"/>
                    <a:pt x="1867853" y="285750"/>
                    <a:pt x="1782128" y="274320"/>
                  </a:cubicBezTo>
                  <a:cubicBezTo>
                    <a:pt x="1755458" y="270510"/>
                    <a:pt x="1698308" y="270510"/>
                    <a:pt x="1665923" y="270510"/>
                  </a:cubicBezTo>
                  <a:lnTo>
                    <a:pt x="1394460" y="270510"/>
                  </a:lnTo>
                  <a:lnTo>
                    <a:pt x="1394460" y="937260"/>
                  </a:lnTo>
                  <a:lnTo>
                    <a:pt x="1623060" y="937260"/>
                  </a:lnTo>
                  <a:cubicBezTo>
                    <a:pt x="1647825" y="937260"/>
                    <a:pt x="1685925" y="937260"/>
                    <a:pt x="1715453" y="936308"/>
                  </a:cubicBezTo>
                  <a:cubicBezTo>
                    <a:pt x="1835468" y="930593"/>
                    <a:pt x="1984058" y="887730"/>
                    <a:pt x="1984058" y="732472"/>
                  </a:cubicBezTo>
                  <a:cubicBezTo>
                    <a:pt x="1983105" y="637222"/>
                    <a:pt x="1931670" y="589597"/>
                    <a:pt x="1842135" y="574358"/>
                  </a:cubicBezTo>
                  <a:moveTo>
                    <a:pt x="1588770" y="397192"/>
                  </a:moveTo>
                  <a:lnTo>
                    <a:pt x="1666875" y="397192"/>
                  </a:lnTo>
                  <a:cubicBezTo>
                    <a:pt x="1744980" y="397192"/>
                    <a:pt x="1773555" y="421005"/>
                    <a:pt x="1773555" y="461963"/>
                  </a:cubicBezTo>
                  <a:cubicBezTo>
                    <a:pt x="1773555" y="513397"/>
                    <a:pt x="1725930" y="529590"/>
                    <a:pt x="1646873" y="529590"/>
                  </a:cubicBezTo>
                  <a:lnTo>
                    <a:pt x="1588770" y="529590"/>
                  </a:lnTo>
                  <a:lnTo>
                    <a:pt x="1588770" y="397192"/>
                  </a:lnTo>
                  <a:close/>
                  <a:moveTo>
                    <a:pt x="1662113" y="810578"/>
                  </a:moveTo>
                  <a:lnTo>
                    <a:pt x="1584008" y="810578"/>
                  </a:lnTo>
                  <a:lnTo>
                    <a:pt x="1584008" y="646747"/>
                  </a:lnTo>
                  <a:lnTo>
                    <a:pt x="1652588" y="646747"/>
                  </a:lnTo>
                  <a:cubicBezTo>
                    <a:pt x="1744028" y="646747"/>
                    <a:pt x="1792605" y="667703"/>
                    <a:pt x="1792605" y="727710"/>
                  </a:cubicBezTo>
                  <a:cubicBezTo>
                    <a:pt x="1793558" y="790575"/>
                    <a:pt x="1728788" y="810578"/>
                    <a:pt x="1662113" y="810578"/>
                  </a:cubicBezTo>
                  <a:moveTo>
                    <a:pt x="1332548" y="598170"/>
                  </a:moveTo>
                  <a:cubicBezTo>
                    <a:pt x="1332548" y="392430"/>
                    <a:pt x="1205865" y="257175"/>
                    <a:pt x="1023938" y="257175"/>
                  </a:cubicBezTo>
                  <a:cubicBezTo>
                    <a:pt x="824865" y="257175"/>
                    <a:pt x="712470" y="418147"/>
                    <a:pt x="712470" y="605790"/>
                  </a:cubicBezTo>
                  <a:cubicBezTo>
                    <a:pt x="712470" y="781050"/>
                    <a:pt x="810578" y="950595"/>
                    <a:pt x="1047750" y="950595"/>
                  </a:cubicBezTo>
                  <a:cubicBezTo>
                    <a:pt x="1127760" y="950595"/>
                    <a:pt x="1218248" y="932497"/>
                    <a:pt x="1310640" y="874395"/>
                  </a:cubicBezTo>
                  <a:lnTo>
                    <a:pt x="1268730" y="754380"/>
                  </a:lnTo>
                  <a:cubicBezTo>
                    <a:pt x="1193483" y="790575"/>
                    <a:pt x="1144905" y="802005"/>
                    <a:pt x="1080135" y="802005"/>
                  </a:cubicBezTo>
                  <a:cubicBezTo>
                    <a:pt x="991553" y="802005"/>
                    <a:pt x="906780" y="746760"/>
                    <a:pt x="902970" y="656272"/>
                  </a:cubicBezTo>
                  <a:lnTo>
                    <a:pt x="1333500" y="656272"/>
                  </a:lnTo>
                  <a:lnTo>
                    <a:pt x="1333500" y="598170"/>
                  </a:lnTo>
                  <a:close/>
                  <a:moveTo>
                    <a:pt x="898208" y="524828"/>
                  </a:moveTo>
                  <a:cubicBezTo>
                    <a:pt x="898208" y="463867"/>
                    <a:pt x="942023" y="395288"/>
                    <a:pt x="1018223" y="395288"/>
                  </a:cubicBezTo>
                  <a:cubicBezTo>
                    <a:pt x="1099185" y="395288"/>
                    <a:pt x="1134428" y="461010"/>
                    <a:pt x="1138238" y="524828"/>
                  </a:cubicBezTo>
                  <a:lnTo>
                    <a:pt x="898208" y="524828"/>
                  </a:lnTo>
                  <a:close/>
                  <a:moveTo>
                    <a:pt x="2642235" y="598170"/>
                  </a:moveTo>
                  <a:cubicBezTo>
                    <a:pt x="2642235" y="392430"/>
                    <a:pt x="2515553" y="257175"/>
                    <a:pt x="2333625" y="257175"/>
                  </a:cubicBezTo>
                  <a:cubicBezTo>
                    <a:pt x="2134553" y="257175"/>
                    <a:pt x="2022158" y="418147"/>
                    <a:pt x="2022158" y="605790"/>
                  </a:cubicBezTo>
                  <a:cubicBezTo>
                    <a:pt x="2022158" y="781050"/>
                    <a:pt x="2120265" y="950595"/>
                    <a:pt x="2357438" y="950595"/>
                  </a:cubicBezTo>
                  <a:cubicBezTo>
                    <a:pt x="2438400" y="950595"/>
                    <a:pt x="2527935" y="932497"/>
                    <a:pt x="2620328" y="874395"/>
                  </a:cubicBezTo>
                  <a:lnTo>
                    <a:pt x="2578418" y="754380"/>
                  </a:lnTo>
                  <a:cubicBezTo>
                    <a:pt x="2503170" y="790575"/>
                    <a:pt x="2454593" y="802005"/>
                    <a:pt x="2389823" y="802005"/>
                  </a:cubicBezTo>
                  <a:cubicBezTo>
                    <a:pt x="2301240" y="802005"/>
                    <a:pt x="2217420" y="746760"/>
                    <a:pt x="2212658" y="656272"/>
                  </a:cubicBezTo>
                  <a:lnTo>
                    <a:pt x="2643188" y="656272"/>
                  </a:lnTo>
                  <a:lnTo>
                    <a:pt x="2643188" y="598170"/>
                  </a:lnTo>
                  <a:close/>
                  <a:moveTo>
                    <a:pt x="2207895" y="524828"/>
                  </a:moveTo>
                  <a:cubicBezTo>
                    <a:pt x="2207895" y="463867"/>
                    <a:pt x="2251710" y="395288"/>
                    <a:pt x="2327910" y="395288"/>
                  </a:cubicBezTo>
                  <a:cubicBezTo>
                    <a:pt x="2408873" y="395288"/>
                    <a:pt x="2444115" y="461010"/>
                    <a:pt x="2447925" y="524828"/>
                  </a:cubicBezTo>
                  <a:lnTo>
                    <a:pt x="2207895" y="5248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0D6FB7A3-5AB5-47BC-9077-561C78B95373}"/>
                </a:ext>
              </a:extLst>
            </p:cNvPr>
            <p:cNvSpPr/>
            <p:nvPr/>
          </p:nvSpPr>
          <p:spPr>
            <a:xfrm>
              <a:off x="8545167" y="2366100"/>
              <a:ext cx="952923" cy="954567"/>
            </a:xfrm>
            <a:custGeom>
              <a:avLst/>
              <a:gdLst>
                <a:gd name="connsiteX0" fmla="*/ 875057 w 952923"/>
                <a:gd name="connsiteY0" fmla="*/ 657134 h 954567"/>
                <a:gd name="connsiteX1" fmla="*/ 841719 w 952923"/>
                <a:gd name="connsiteY1" fmla="*/ 674279 h 954567"/>
                <a:gd name="connsiteX2" fmla="*/ 715989 w 952923"/>
                <a:gd name="connsiteY2" fmla="*/ 658086 h 954567"/>
                <a:gd name="connsiteX3" fmla="*/ 622644 w 952923"/>
                <a:gd name="connsiteY3" fmla="*/ 609509 h 954567"/>
                <a:gd name="connsiteX4" fmla="*/ 669317 w 952923"/>
                <a:gd name="connsiteY4" fmla="*/ 467586 h 954567"/>
                <a:gd name="connsiteX5" fmla="*/ 702655 w 952923"/>
                <a:gd name="connsiteY5" fmla="*/ 251369 h 954567"/>
                <a:gd name="connsiteX6" fmla="*/ 697892 w 952923"/>
                <a:gd name="connsiteY6" fmla="*/ 143736 h 954567"/>
                <a:gd name="connsiteX7" fmla="*/ 649314 w 952923"/>
                <a:gd name="connsiteY7" fmla="*/ 26579 h 954567"/>
                <a:gd name="connsiteX8" fmla="*/ 615977 w 952923"/>
                <a:gd name="connsiteY8" fmla="*/ 5624 h 954567"/>
                <a:gd name="connsiteX9" fmla="*/ 775044 w 952923"/>
                <a:gd name="connsiteY9" fmla="*/ 1814 h 954567"/>
                <a:gd name="connsiteX10" fmla="*/ 902680 w 952923"/>
                <a:gd name="connsiteY10" fmla="*/ 46581 h 954567"/>
                <a:gd name="connsiteX11" fmla="*/ 949352 w 952923"/>
                <a:gd name="connsiteY11" fmla="*/ 174216 h 954567"/>
                <a:gd name="connsiteX12" fmla="*/ 949352 w 952923"/>
                <a:gd name="connsiteY12" fmla="*/ 333284 h 954567"/>
                <a:gd name="connsiteX13" fmla="*/ 913157 w 952923"/>
                <a:gd name="connsiteY13" fmla="*/ 530451 h 954567"/>
                <a:gd name="connsiteX14" fmla="*/ 913157 w 952923"/>
                <a:gd name="connsiteY14" fmla="*/ 530451 h 954567"/>
                <a:gd name="connsiteX15" fmla="*/ 875057 w 952923"/>
                <a:gd name="connsiteY15" fmla="*/ 657134 h 954567"/>
                <a:gd name="connsiteX16" fmla="*/ 155919 w 952923"/>
                <a:gd name="connsiteY16" fmla="*/ 620939 h 954567"/>
                <a:gd name="connsiteX17" fmla="*/ 157825 w 952923"/>
                <a:gd name="connsiteY17" fmla="*/ 583791 h 954567"/>
                <a:gd name="connsiteX18" fmla="*/ 234977 w 952923"/>
                <a:gd name="connsiteY18" fmla="*/ 482826 h 954567"/>
                <a:gd name="connsiteX19" fmla="*/ 323559 w 952923"/>
                <a:gd name="connsiteY19" fmla="*/ 425676 h 954567"/>
                <a:gd name="connsiteX20" fmla="*/ 422619 w 952923"/>
                <a:gd name="connsiteY20" fmla="*/ 537119 h 954567"/>
                <a:gd name="connsiteX21" fmla="*/ 594069 w 952923"/>
                <a:gd name="connsiteY21" fmla="*/ 674279 h 954567"/>
                <a:gd name="connsiteX22" fmla="*/ 689319 w 952923"/>
                <a:gd name="connsiteY22" fmla="*/ 723809 h 954567"/>
                <a:gd name="connsiteX23" fmla="*/ 815050 w 952923"/>
                <a:gd name="connsiteY23" fmla="*/ 740001 h 954567"/>
                <a:gd name="connsiteX24" fmla="*/ 849339 w 952923"/>
                <a:gd name="connsiteY24" fmla="*/ 721904 h 954567"/>
                <a:gd name="connsiteX25" fmla="*/ 773139 w 952923"/>
                <a:gd name="connsiteY25" fmla="*/ 861921 h 954567"/>
                <a:gd name="connsiteX26" fmla="*/ 670269 w 952923"/>
                <a:gd name="connsiteY26" fmla="*/ 950504 h 954567"/>
                <a:gd name="connsiteX27" fmla="*/ 536919 w 952923"/>
                <a:gd name="connsiteY27" fmla="*/ 927644 h 954567"/>
                <a:gd name="connsiteX28" fmla="*/ 398807 w 952923"/>
                <a:gd name="connsiteY28" fmla="*/ 847634 h 954567"/>
                <a:gd name="connsiteX29" fmla="*/ 246407 w 952923"/>
                <a:gd name="connsiteY29" fmla="*/ 718094 h 954567"/>
                <a:gd name="connsiteX30" fmla="*/ 246407 w 952923"/>
                <a:gd name="connsiteY30" fmla="*/ 718094 h 954567"/>
                <a:gd name="connsiteX31" fmla="*/ 155919 w 952923"/>
                <a:gd name="connsiteY31" fmla="*/ 620939 h 954567"/>
                <a:gd name="connsiteX32" fmla="*/ 546444 w 952923"/>
                <a:gd name="connsiteY32" fmla="*/ 16101 h 954567"/>
                <a:gd name="connsiteX33" fmla="*/ 577877 w 952923"/>
                <a:gd name="connsiteY33" fmla="*/ 36104 h 954567"/>
                <a:gd name="connsiteX34" fmla="*/ 626455 w 952923"/>
                <a:gd name="connsiteY34" fmla="*/ 153261 h 954567"/>
                <a:gd name="connsiteX35" fmla="*/ 631217 w 952923"/>
                <a:gd name="connsiteY35" fmla="*/ 258036 h 954567"/>
                <a:gd name="connsiteX36" fmla="*/ 485484 w 952923"/>
                <a:gd name="connsiteY36" fmla="*/ 288516 h 954567"/>
                <a:gd name="connsiteX37" fmla="*/ 280697 w 952923"/>
                <a:gd name="connsiteY37" fmla="*/ 367574 h 954567"/>
                <a:gd name="connsiteX38" fmla="*/ 190209 w 952923"/>
                <a:gd name="connsiteY38" fmla="*/ 425676 h 954567"/>
                <a:gd name="connsiteX39" fmla="*/ 113057 w 952923"/>
                <a:gd name="connsiteY39" fmla="*/ 526641 h 954567"/>
                <a:gd name="connsiteX40" fmla="*/ 111152 w 952923"/>
                <a:gd name="connsiteY40" fmla="*/ 565694 h 954567"/>
                <a:gd name="connsiteX41" fmla="*/ 28284 w 952923"/>
                <a:gd name="connsiteY41" fmla="*/ 429486 h 954567"/>
                <a:gd name="connsiteX42" fmla="*/ 3519 w 952923"/>
                <a:gd name="connsiteY42" fmla="*/ 296136 h 954567"/>
                <a:gd name="connsiteX43" fmla="*/ 90197 w 952923"/>
                <a:gd name="connsiteY43" fmla="*/ 191361 h 954567"/>
                <a:gd name="connsiteX44" fmla="*/ 228309 w 952923"/>
                <a:gd name="connsiteY44" fmla="*/ 112304 h 954567"/>
                <a:gd name="connsiteX45" fmla="*/ 416905 w 952923"/>
                <a:gd name="connsiteY45" fmla="*/ 44676 h 954567"/>
                <a:gd name="connsiteX46" fmla="*/ 416905 w 952923"/>
                <a:gd name="connsiteY46" fmla="*/ 44676 h 954567"/>
                <a:gd name="connsiteX47" fmla="*/ 546444 w 952923"/>
                <a:gd name="connsiteY47" fmla="*/ 16101 h 954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952923" h="954567">
                  <a:moveTo>
                    <a:pt x="875057" y="657134"/>
                  </a:moveTo>
                  <a:cubicBezTo>
                    <a:pt x="864580" y="664754"/>
                    <a:pt x="853150" y="670469"/>
                    <a:pt x="841719" y="674279"/>
                  </a:cubicBezTo>
                  <a:cubicBezTo>
                    <a:pt x="803619" y="685709"/>
                    <a:pt x="757900" y="675231"/>
                    <a:pt x="715989" y="658086"/>
                  </a:cubicBezTo>
                  <a:cubicBezTo>
                    <a:pt x="686462" y="645704"/>
                    <a:pt x="655030" y="629511"/>
                    <a:pt x="622644" y="609509"/>
                  </a:cubicBezTo>
                  <a:cubicBezTo>
                    <a:pt x="639789" y="567599"/>
                    <a:pt x="655982" y="519974"/>
                    <a:pt x="669317" y="467586"/>
                  </a:cubicBezTo>
                  <a:cubicBezTo>
                    <a:pt x="690272" y="385671"/>
                    <a:pt x="700750" y="314234"/>
                    <a:pt x="702655" y="251369"/>
                  </a:cubicBezTo>
                  <a:cubicBezTo>
                    <a:pt x="703607" y="212316"/>
                    <a:pt x="701702" y="177074"/>
                    <a:pt x="697892" y="143736"/>
                  </a:cubicBezTo>
                  <a:cubicBezTo>
                    <a:pt x="692177" y="98969"/>
                    <a:pt x="677889" y="53249"/>
                    <a:pt x="649314" y="26579"/>
                  </a:cubicBezTo>
                  <a:cubicBezTo>
                    <a:pt x="639789" y="18006"/>
                    <a:pt x="629312" y="11339"/>
                    <a:pt x="615977" y="5624"/>
                  </a:cubicBezTo>
                  <a:cubicBezTo>
                    <a:pt x="675032" y="-1044"/>
                    <a:pt x="728372" y="-1044"/>
                    <a:pt x="775044" y="1814"/>
                  </a:cubicBezTo>
                  <a:cubicBezTo>
                    <a:pt x="824575" y="5624"/>
                    <a:pt x="874105" y="18006"/>
                    <a:pt x="902680" y="46581"/>
                  </a:cubicBezTo>
                  <a:cubicBezTo>
                    <a:pt x="932207" y="75156"/>
                    <a:pt x="944589" y="124686"/>
                    <a:pt x="949352" y="174216"/>
                  </a:cubicBezTo>
                  <a:cubicBezTo>
                    <a:pt x="954114" y="220889"/>
                    <a:pt x="954114" y="274229"/>
                    <a:pt x="949352" y="333284"/>
                  </a:cubicBezTo>
                  <a:cubicBezTo>
                    <a:pt x="943637" y="392339"/>
                    <a:pt x="932207" y="458061"/>
                    <a:pt x="913157" y="530451"/>
                  </a:cubicBezTo>
                  <a:lnTo>
                    <a:pt x="913157" y="530451"/>
                  </a:lnTo>
                  <a:cubicBezTo>
                    <a:pt x="901727" y="576171"/>
                    <a:pt x="888392" y="619986"/>
                    <a:pt x="875057" y="657134"/>
                  </a:cubicBezTo>
                  <a:moveTo>
                    <a:pt x="155919" y="620939"/>
                  </a:moveTo>
                  <a:cubicBezTo>
                    <a:pt x="154967" y="607604"/>
                    <a:pt x="154967" y="595221"/>
                    <a:pt x="157825" y="583791"/>
                  </a:cubicBezTo>
                  <a:cubicBezTo>
                    <a:pt x="166397" y="545691"/>
                    <a:pt x="198782" y="510449"/>
                    <a:pt x="234977" y="482826"/>
                  </a:cubicBezTo>
                  <a:cubicBezTo>
                    <a:pt x="260694" y="462824"/>
                    <a:pt x="290222" y="443774"/>
                    <a:pt x="323559" y="425676"/>
                  </a:cubicBezTo>
                  <a:cubicBezTo>
                    <a:pt x="351182" y="460919"/>
                    <a:pt x="384519" y="499019"/>
                    <a:pt x="422619" y="537119"/>
                  </a:cubicBezTo>
                  <a:cubicBezTo>
                    <a:pt x="482627" y="596174"/>
                    <a:pt x="539777" y="640941"/>
                    <a:pt x="594069" y="674279"/>
                  </a:cubicBezTo>
                  <a:cubicBezTo>
                    <a:pt x="627407" y="695234"/>
                    <a:pt x="658839" y="711426"/>
                    <a:pt x="689319" y="723809"/>
                  </a:cubicBezTo>
                  <a:cubicBezTo>
                    <a:pt x="731230" y="740954"/>
                    <a:pt x="776950" y="751431"/>
                    <a:pt x="815050" y="740001"/>
                  </a:cubicBezTo>
                  <a:cubicBezTo>
                    <a:pt x="826480" y="736191"/>
                    <a:pt x="838862" y="729524"/>
                    <a:pt x="849339" y="721904"/>
                  </a:cubicBezTo>
                  <a:cubicBezTo>
                    <a:pt x="825527" y="777149"/>
                    <a:pt x="798857" y="822869"/>
                    <a:pt x="773139" y="861921"/>
                  </a:cubicBezTo>
                  <a:cubicBezTo>
                    <a:pt x="744564" y="901926"/>
                    <a:pt x="709322" y="939074"/>
                    <a:pt x="670269" y="950504"/>
                  </a:cubicBezTo>
                  <a:cubicBezTo>
                    <a:pt x="631217" y="961934"/>
                    <a:pt x="581687" y="947646"/>
                    <a:pt x="536919" y="927644"/>
                  </a:cubicBezTo>
                  <a:cubicBezTo>
                    <a:pt x="494057" y="908594"/>
                    <a:pt x="448337" y="881924"/>
                    <a:pt x="398807" y="847634"/>
                  </a:cubicBezTo>
                  <a:cubicBezTo>
                    <a:pt x="350230" y="813344"/>
                    <a:pt x="299747" y="770481"/>
                    <a:pt x="246407" y="718094"/>
                  </a:cubicBezTo>
                  <a:lnTo>
                    <a:pt x="246407" y="718094"/>
                  </a:lnTo>
                  <a:cubicBezTo>
                    <a:pt x="212117" y="684756"/>
                    <a:pt x="181637" y="651419"/>
                    <a:pt x="155919" y="620939"/>
                  </a:cubicBezTo>
                  <a:moveTo>
                    <a:pt x="546444" y="16101"/>
                  </a:moveTo>
                  <a:cubicBezTo>
                    <a:pt x="558827" y="21816"/>
                    <a:pt x="569305" y="28484"/>
                    <a:pt x="577877" y="36104"/>
                  </a:cubicBezTo>
                  <a:cubicBezTo>
                    <a:pt x="607405" y="62774"/>
                    <a:pt x="620739" y="108494"/>
                    <a:pt x="626455" y="153261"/>
                  </a:cubicBezTo>
                  <a:cubicBezTo>
                    <a:pt x="630264" y="184694"/>
                    <a:pt x="632169" y="219936"/>
                    <a:pt x="631217" y="258036"/>
                  </a:cubicBezTo>
                  <a:cubicBezTo>
                    <a:pt x="586450" y="263751"/>
                    <a:pt x="537872" y="274229"/>
                    <a:pt x="485484" y="288516"/>
                  </a:cubicBezTo>
                  <a:cubicBezTo>
                    <a:pt x="404522" y="311376"/>
                    <a:pt x="336894" y="338046"/>
                    <a:pt x="280697" y="367574"/>
                  </a:cubicBezTo>
                  <a:cubicBezTo>
                    <a:pt x="246407" y="385671"/>
                    <a:pt x="215927" y="405674"/>
                    <a:pt x="190209" y="425676"/>
                  </a:cubicBezTo>
                  <a:cubicBezTo>
                    <a:pt x="154967" y="453299"/>
                    <a:pt x="121630" y="487589"/>
                    <a:pt x="113057" y="526641"/>
                  </a:cubicBezTo>
                  <a:cubicBezTo>
                    <a:pt x="110200" y="539024"/>
                    <a:pt x="110200" y="552359"/>
                    <a:pt x="111152" y="565694"/>
                  </a:cubicBezTo>
                  <a:cubicBezTo>
                    <a:pt x="75909" y="517116"/>
                    <a:pt x="49239" y="471396"/>
                    <a:pt x="28284" y="429486"/>
                  </a:cubicBezTo>
                  <a:cubicBezTo>
                    <a:pt x="7330" y="384719"/>
                    <a:pt x="-6958" y="335189"/>
                    <a:pt x="3519" y="296136"/>
                  </a:cubicBezTo>
                  <a:cubicBezTo>
                    <a:pt x="13997" y="256131"/>
                    <a:pt x="50192" y="220889"/>
                    <a:pt x="90197" y="191361"/>
                  </a:cubicBezTo>
                  <a:cubicBezTo>
                    <a:pt x="128297" y="163739"/>
                    <a:pt x="174017" y="137069"/>
                    <a:pt x="228309" y="112304"/>
                  </a:cubicBezTo>
                  <a:cubicBezTo>
                    <a:pt x="282602" y="87539"/>
                    <a:pt x="344514" y="64679"/>
                    <a:pt x="416905" y="44676"/>
                  </a:cubicBezTo>
                  <a:lnTo>
                    <a:pt x="416905" y="44676"/>
                  </a:lnTo>
                  <a:cubicBezTo>
                    <a:pt x="462625" y="33246"/>
                    <a:pt x="506439" y="23721"/>
                    <a:pt x="546444" y="1610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765911B-9DEF-46D7-892F-23705379770E}"/>
              </a:ext>
            </a:extLst>
          </p:cNvPr>
          <p:cNvSpPr/>
          <p:nvPr/>
        </p:nvSpPr>
        <p:spPr>
          <a:xfrm>
            <a:off x="403201" y="6217148"/>
            <a:ext cx="5692799" cy="9157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6381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Graphic 17">
            <a:extLst>
              <a:ext uri="{FF2B5EF4-FFF2-40B4-BE49-F238E27FC236}">
                <a16:creationId xmlns:a16="http://schemas.microsoft.com/office/drawing/2014/main" id="{2D8DB59B-F8E5-4137-8D12-D1E4122B1E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6050" y="4802703"/>
            <a:ext cx="252028" cy="252028"/>
          </a:xfrm>
          <a:prstGeom prst="rect">
            <a:avLst/>
          </a:prstGeom>
        </p:spPr>
      </p:pic>
      <p:pic>
        <p:nvPicPr>
          <p:cNvPr id="8" name="Graphic 5">
            <a:extLst>
              <a:ext uri="{FF2B5EF4-FFF2-40B4-BE49-F238E27FC236}">
                <a16:creationId xmlns:a16="http://schemas.microsoft.com/office/drawing/2014/main" id="{686FA807-F95C-4064-BD06-85A6E19A3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5619" y="5787625"/>
            <a:ext cx="192890" cy="192890"/>
          </a:xfrm>
          <a:prstGeom prst="rect">
            <a:avLst/>
          </a:prstGeom>
        </p:spPr>
      </p:pic>
      <p:pic>
        <p:nvPicPr>
          <p:cNvPr id="9" name="Graphic 97">
            <a:extLst>
              <a:ext uri="{FF2B5EF4-FFF2-40B4-BE49-F238E27FC236}">
                <a16:creationId xmlns:a16="http://schemas.microsoft.com/office/drawing/2014/main" id="{0DA72910-3B58-4459-BC0B-EA1F0B2FA1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94258" y="5249352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14D11293-ED97-427E-BFB3-A4AA3853C9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3629" y="2011346"/>
            <a:ext cx="8444679" cy="3684085"/>
          </a:xfrm>
        </p:spPr>
        <p:txBody>
          <a:bodyPr/>
          <a:lstStyle/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</a:t>
            </a:r>
            <a:r>
              <a:rPr lang="ru-RU" dirty="0" smtClean="0"/>
              <a:t>внимание</a:t>
            </a:r>
          </a:p>
          <a:p>
            <a:endParaRPr lang="ru-RU" sz="4000" dirty="0" smtClean="0"/>
          </a:p>
          <a:p>
            <a:r>
              <a:rPr lang="ru-RU" sz="4000" dirty="0" smtClean="0"/>
              <a:t>+7-921-510-51-58</a:t>
            </a:r>
          </a:p>
          <a:p>
            <a:r>
              <a:rPr lang="ru-RU" sz="4000" dirty="0" smtClean="0"/>
              <a:t>Александр Николаевич Богович</a:t>
            </a:r>
          </a:p>
        </p:txBody>
      </p:sp>
    </p:spTree>
    <p:extLst>
      <p:ext uri="{BB962C8B-B14F-4D97-AF65-F5344CB8AC3E}">
        <p14:creationId xmlns:p14="http://schemas.microsoft.com/office/powerpoint/2010/main" val="36649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Изображение выглядит как человек, носит, нарядный головной убор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5AAFFB8B-C465-42C7-AD8F-08ABDF9C0A2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r="1459"/>
          <a:stretch>
            <a:fillRect/>
          </a:stretch>
        </p:blipFill>
        <p:spPr>
          <a:xfrm>
            <a:off x="8054749" y="1092880"/>
            <a:ext cx="3725230" cy="2556452"/>
          </a:xfrm>
        </p:spPr>
      </p:pic>
      <p:pic>
        <p:nvPicPr>
          <p:cNvPr id="23" name="Рисунок 22" descr="Изображение выглядит как человек, мужчина, стоит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FEA024F2-66DE-4962-9A8C-4B4C1B57A3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r="1438"/>
          <a:stretch>
            <a:fillRect/>
          </a:stretch>
        </p:blipFill>
        <p:spPr/>
      </p:pic>
      <p:pic>
        <p:nvPicPr>
          <p:cNvPr id="25" name="Рисунок 24" descr="Изображение выглядит как человек, одежда, внешний, однородный&#10;&#10;Автоматически созданное описание">
            <a:extLst>
              <a:ext uri="{FF2B5EF4-FFF2-40B4-BE49-F238E27FC236}">
                <a16:creationId xmlns:a16="http://schemas.microsoft.com/office/drawing/2014/main" id="{5F172E3E-26B2-483D-A702-200D3B2131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" r="1438"/>
          <a:stretch>
            <a:fillRect/>
          </a:stretch>
        </p:blipFill>
        <p:spPr/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B456D28-996A-4061-BA83-CBC94FE7FA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DA524-9A7A-4009-BC10-7435B936C7B5}" type="slidenum">
              <a:rPr lang="ru-RU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</a:rPr>
              <a:pPr>
                <a:defRPr/>
              </a:pPr>
              <a:t>2</a:t>
            </a:fld>
            <a:endParaRPr lang="ru-RU" dirty="0">
              <a:solidFill>
                <a:srgbClr val="000000">
                  <a:lumMod val="95000"/>
                  <a:lumOff val="5000"/>
                </a:srgbClr>
              </a:solidFill>
              <a:latin typeface="Arial"/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B8FBEBD-F7C1-4D28-9130-A80572EE4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/>
          <a:p>
            <a:pPr algn="ctr"/>
            <a:r>
              <a:rPr lang="ru-RU" dirty="0" smtClean="0"/>
              <a:t>Оленегорский ГОК (АО «Олкон») – единственное предприятие в мире,</a:t>
            </a:r>
            <a:br>
              <a:rPr lang="ru-RU" dirty="0" smtClean="0"/>
            </a:br>
            <a:r>
              <a:rPr lang="ru-RU" dirty="0" smtClean="0"/>
              <a:t>где в условиях Крайнего Севера ведется добыча железной руды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0217607-266D-41ED-BD76-67F1F6A5D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10.11.2021</a:t>
            </a:r>
            <a:endParaRPr lang="ru-RU" dirty="0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56158783-9CBE-4EBF-81A4-FDDA3E1D6970}"/>
              </a:ext>
            </a:extLst>
          </p:cNvPr>
          <p:cNvGrpSpPr/>
          <p:nvPr/>
        </p:nvGrpSpPr>
        <p:grpSpPr>
          <a:xfrm>
            <a:off x="407988" y="3752274"/>
            <a:ext cx="3725230" cy="2556452"/>
            <a:chOff x="407988" y="3752274"/>
            <a:chExt cx="3725230" cy="2556452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5B512AB0-3941-744C-B928-A21EDC0B444A}"/>
                </a:ext>
              </a:extLst>
            </p:cNvPr>
            <p:cNvSpPr/>
            <p:nvPr/>
          </p:nvSpPr>
          <p:spPr>
            <a:xfrm>
              <a:off x="407988" y="3752274"/>
              <a:ext cx="3725230" cy="25564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22041">
                <a:defRPr/>
              </a:pPr>
              <a:endParaRPr lang="ru-RU" sz="1662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BBE12B2-9E07-4BC9-8AE8-7EB0AFD5DC30}"/>
                </a:ext>
              </a:extLst>
            </p:cNvPr>
            <p:cNvSpPr txBox="1"/>
            <p:nvPr/>
          </p:nvSpPr>
          <p:spPr>
            <a:xfrm>
              <a:off x="587988" y="4455548"/>
              <a:ext cx="3203756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 smtClean="0">
                  <a:solidFill>
                    <a:srgbClr val="FFFFFF"/>
                  </a:solidFill>
                  <a:latin typeface="Arial"/>
                </a:rPr>
                <a:t>Оленегорский ГОК располагается за Полярным кругом в городе Оленегорске Мурманской области.</a:t>
              </a: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 smtClean="0">
                  <a:solidFill>
                    <a:srgbClr val="FFFFFF"/>
                  </a:solidFill>
                  <a:latin typeface="Arial"/>
                </a:rPr>
                <a:t>Численность комбината составляет 1 937 работников.</a:t>
              </a:r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72EB189-9B3B-40F7-AFA6-72F533575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87988" y="4041068"/>
              <a:ext cx="311538" cy="311538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AC0E12FC-D5B9-4AEB-80C4-65BC145CAD9C}"/>
              </a:ext>
            </a:extLst>
          </p:cNvPr>
          <p:cNvGrpSpPr/>
          <p:nvPr/>
        </p:nvGrpSpPr>
        <p:grpSpPr>
          <a:xfrm>
            <a:off x="4233385" y="3752274"/>
            <a:ext cx="3725230" cy="2556452"/>
            <a:chOff x="407988" y="3752274"/>
            <a:chExt cx="3725230" cy="2556452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1C665118-EE3D-4734-A09D-29A5510A8880}"/>
                </a:ext>
              </a:extLst>
            </p:cNvPr>
            <p:cNvSpPr/>
            <p:nvPr/>
          </p:nvSpPr>
          <p:spPr>
            <a:xfrm>
              <a:off x="407988" y="3752274"/>
              <a:ext cx="3725230" cy="25564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22041">
                <a:defRPr/>
              </a:pPr>
              <a:endParaRPr lang="ru-RU" sz="1662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00680FB-6E05-459C-908A-3D4D76BF7287}"/>
                </a:ext>
              </a:extLst>
            </p:cNvPr>
            <p:cNvSpPr txBox="1"/>
            <p:nvPr/>
          </p:nvSpPr>
          <p:spPr>
            <a:xfrm>
              <a:off x="587988" y="4455548"/>
              <a:ext cx="3203756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 smtClean="0">
                  <a:solidFill>
                    <a:srgbClr val="FFFFFF"/>
                  </a:solidFill>
                  <a:latin typeface="Arial"/>
                </a:rPr>
                <a:t>В составе Оленегорского ГОКа – шесть карьеров и один подземный рудник, в которых ведется добыча железной руды.</a:t>
              </a: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1A423DF-B9C5-4175-A235-B997A9DD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87988" y="4041068"/>
              <a:ext cx="311538" cy="311538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C2254F7C-D99C-4F9B-B6C0-1845A128F127}"/>
              </a:ext>
            </a:extLst>
          </p:cNvPr>
          <p:cNvGrpSpPr/>
          <p:nvPr/>
        </p:nvGrpSpPr>
        <p:grpSpPr>
          <a:xfrm>
            <a:off x="8054749" y="3752274"/>
            <a:ext cx="3725230" cy="2556452"/>
            <a:chOff x="407988" y="3752274"/>
            <a:chExt cx="3725230" cy="2556452"/>
          </a:xfrm>
        </p:grpSpPr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EFD4B7AB-A922-4813-831D-14745AC30892}"/>
                </a:ext>
              </a:extLst>
            </p:cNvPr>
            <p:cNvSpPr/>
            <p:nvPr/>
          </p:nvSpPr>
          <p:spPr>
            <a:xfrm>
              <a:off x="407988" y="3752274"/>
              <a:ext cx="3725230" cy="255645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4406" tIns="42203" rIns="84406" bIns="422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22041">
                <a:defRPr/>
              </a:pPr>
              <a:endParaRPr lang="ru-RU" sz="1662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7A4C5B7-663D-4A24-8771-625FC91969F7}"/>
                </a:ext>
              </a:extLst>
            </p:cNvPr>
            <p:cNvSpPr txBox="1"/>
            <p:nvPr/>
          </p:nvSpPr>
          <p:spPr>
            <a:xfrm>
              <a:off x="587988" y="4455548"/>
              <a:ext cx="3203756" cy="16619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 smtClean="0">
                  <a:solidFill>
                    <a:srgbClr val="FFFFFF"/>
                  </a:solidFill>
                  <a:latin typeface="Arial"/>
                </a:rPr>
                <a:t>Оленегорский ГОК первым разработал технологию обогащения бедных руд.</a:t>
              </a:r>
            </a:p>
            <a:p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dirty="0" smtClean="0">
                  <a:solidFill>
                    <a:srgbClr val="FFFFFF"/>
                  </a:solidFill>
                  <a:latin typeface="Arial"/>
                </a:rPr>
                <a:t>Высокое содержание железа в концентрате обеспечивает предприятию высокую конкурентоспособность на рынке.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780F104A-4F7D-476D-83E7-CD7EB26A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87988" y="4041068"/>
              <a:ext cx="311538" cy="311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257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08" y="0"/>
            <a:ext cx="5090302" cy="6858000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9313AA8-9D3F-4D5E-A085-FB6C03CBC253}"/>
              </a:ext>
            </a:extLst>
          </p:cNvPr>
          <p:cNvGrpSpPr/>
          <p:nvPr/>
        </p:nvGrpSpPr>
        <p:grpSpPr>
          <a:xfrm rot="16200000">
            <a:off x="3791744" y="-3555776"/>
            <a:ext cx="10629624" cy="10629624"/>
            <a:chOff x="3533290" y="-3551664"/>
            <a:chExt cx="10634722" cy="10634722"/>
          </a:xfrm>
        </p:grpSpPr>
        <p:sp>
          <p:nvSpPr>
            <p:cNvPr id="33" name="Дуга 32">
              <a:extLst>
                <a:ext uri="{FF2B5EF4-FFF2-40B4-BE49-F238E27FC236}">
                  <a16:creationId xmlns:a16="http://schemas.microsoft.com/office/drawing/2014/main" id="{D49A37CC-8BE4-4B90-AD1E-5CB27C870680}"/>
                </a:ext>
              </a:extLst>
            </p:cNvPr>
            <p:cNvSpPr/>
            <p:nvPr/>
          </p:nvSpPr>
          <p:spPr bwMode="auto">
            <a:xfrm rot="13268044">
              <a:off x="7361254" y="259274"/>
              <a:ext cx="3012926" cy="3012926"/>
            </a:xfrm>
            <a:prstGeom prst="arc">
              <a:avLst>
                <a:gd name="adj1" fmla="val 16704857"/>
                <a:gd name="adj2" fmla="val 5738127"/>
              </a:avLst>
            </a:prstGeom>
            <a:noFill/>
            <a:ln w="762000" cap="flat" cmpd="sng" algn="ctr">
              <a:gradFill>
                <a:gsLst>
                  <a:gs pos="22000">
                    <a:schemeClr val="accent2">
                      <a:alpha val="200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Дуга 34">
              <a:extLst>
                <a:ext uri="{FF2B5EF4-FFF2-40B4-BE49-F238E27FC236}">
                  <a16:creationId xmlns:a16="http://schemas.microsoft.com/office/drawing/2014/main" id="{2B8E28C5-B5EB-474F-A3FF-332235786699}"/>
                </a:ext>
              </a:extLst>
            </p:cNvPr>
            <p:cNvSpPr/>
            <p:nvPr/>
          </p:nvSpPr>
          <p:spPr bwMode="auto">
            <a:xfrm rot="7745189">
              <a:off x="4294859" y="-2790095"/>
              <a:ext cx="9111584" cy="9111584"/>
            </a:xfrm>
            <a:prstGeom prst="arc">
              <a:avLst>
                <a:gd name="adj1" fmla="val 19869726"/>
                <a:gd name="adj2" fmla="val 8989043"/>
              </a:avLst>
            </a:prstGeom>
            <a:noFill/>
            <a:ln w="7620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Дуга 35">
              <a:extLst>
                <a:ext uri="{FF2B5EF4-FFF2-40B4-BE49-F238E27FC236}">
                  <a16:creationId xmlns:a16="http://schemas.microsoft.com/office/drawing/2014/main" id="{EC17B0ED-E5FF-4211-88AE-07575EB0F43E}"/>
                </a:ext>
              </a:extLst>
            </p:cNvPr>
            <p:cNvSpPr/>
            <p:nvPr/>
          </p:nvSpPr>
          <p:spPr bwMode="auto">
            <a:xfrm rot="598859">
              <a:off x="5066730" y="-2018224"/>
              <a:ext cx="7567842" cy="7567842"/>
            </a:xfrm>
            <a:prstGeom prst="arc">
              <a:avLst>
                <a:gd name="adj1" fmla="val 3106801"/>
                <a:gd name="adj2" fmla="val 12612573"/>
              </a:avLst>
            </a:prstGeom>
            <a:noFill/>
            <a:ln w="762000" cap="flat" cmpd="sng" algn="ctr">
              <a:gradFill>
                <a:gsLst>
                  <a:gs pos="60000">
                    <a:schemeClr val="accent3"/>
                  </a:gs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Дуга 36">
              <a:extLst>
                <a:ext uri="{FF2B5EF4-FFF2-40B4-BE49-F238E27FC236}">
                  <a16:creationId xmlns:a16="http://schemas.microsoft.com/office/drawing/2014/main" id="{20F1E5B9-BCE1-4D88-8222-2C65A7248F7F}"/>
                </a:ext>
              </a:extLst>
            </p:cNvPr>
            <p:cNvSpPr/>
            <p:nvPr/>
          </p:nvSpPr>
          <p:spPr bwMode="auto">
            <a:xfrm rot="13268044">
              <a:off x="3533290" y="-3551664"/>
              <a:ext cx="10634722" cy="10634722"/>
            </a:xfrm>
            <a:prstGeom prst="arc">
              <a:avLst>
                <a:gd name="adj1" fmla="val 9878533"/>
                <a:gd name="adj2" fmla="val 20724111"/>
              </a:avLst>
            </a:prstGeom>
            <a:noFill/>
            <a:ln w="7620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Дуга 37">
              <a:extLst>
                <a:ext uri="{FF2B5EF4-FFF2-40B4-BE49-F238E27FC236}">
                  <a16:creationId xmlns:a16="http://schemas.microsoft.com/office/drawing/2014/main" id="{9F5E9BAB-EFC0-4362-B956-3A751653400F}"/>
                </a:ext>
              </a:extLst>
            </p:cNvPr>
            <p:cNvSpPr/>
            <p:nvPr/>
          </p:nvSpPr>
          <p:spPr bwMode="auto">
            <a:xfrm rot="6110943">
              <a:off x="5838334" y="-1246620"/>
              <a:ext cx="6024634" cy="6024634"/>
            </a:xfrm>
            <a:prstGeom prst="arc">
              <a:avLst>
                <a:gd name="adj1" fmla="val 10341068"/>
                <a:gd name="adj2" fmla="val 21174481"/>
              </a:avLst>
            </a:prstGeom>
            <a:noFill/>
            <a:ln w="762000" cap="flat" cmpd="sng" algn="ctr">
              <a:gradFill flip="none" rotWithShape="1">
                <a:gsLst>
                  <a:gs pos="3400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9AFE9A2-06AF-4245-B6A1-444E017CE399}"/>
              </a:ext>
            </a:extLst>
          </p:cNvPr>
          <p:cNvSpPr/>
          <p:nvPr/>
        </p:nvSpPr>
        <p:spPr>
          <a:xfrm>
            <a:off x="0" y="0"/>
            <a:ext cx="717612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defTabSz="89535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ru-RU" sz="1200" dirty="0" err="1">
              <a:solidFill>
                <a:schemeClr val="bg1"/>
              </a:solidFill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05C36F4E-7333-D147-9F72-B427C9360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797051"/>
              </p:ext>
            </p:extLst>
          </p:nvPr>
        </p:nvGraphicFramePr>
        <p:xfrm>
          <a:off x="407988" y="1360516"/>
          <a:ext cx="6107112" cy="4690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07112">
                  <a:extLst>
                    <a:ext uri="{9D8B030D-6E8A-4147-A177-3AD203B41FA5}">
                      <a16:colId xmlns:a16="http://schemas.microsoft.com/office/drawing/2014/main" val="2052779202"/>
                    </a:ext>
                  </a:extLst>
                </a:gridCol>
              </a:tblGrid>
              <a:tr h="455013">
                <a:tc>
                  <a:txBody>
                    <a:bodyPr/>
                    <a:lstStyle/>
                    <a:p>
                      <a:pPr algn="l"/>
                      <a:endParaRPr lang="ru-RU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25686"/>
                  </a:ext>
                </a:extLst>
              </a:tr>
              <a:tr h="455013"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Запасы Печегубского месторождения предварительно оцениваются в 80 млн тонн железной руды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546792"/>
                  </a:ext>
                </a:extLst>
              </a:tr>
              <a:tr h="455013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Реализация проекта рассчитана до 2038 года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265967"/>
                  </a:ext>
                </a:extLst>
              </a:tr>
              <a:tr h="455013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Объем инвестиций составит более 6 млрд рублей без учета НДС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552207"/>
                  </a:ext>
                </a:extLst>
              </a:tr>
              <a:tr h="455013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Реализация проекта позволит создать около 150 новых рабочих мест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24757"/>
                  </a:ext>
                </a:extLst>
              </a:tr>
              <a:tr h="455013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Реализация проекта предусматривает строительство транспортной инфраструктуры (автомобильная и железная дороги), объектов инфраструктуры (ремонтная база, АБК), строительство подстанции, ЛЭП, в т.ч. резервной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588493"/>
                  </a:ext>
                </a:extLst>
              </a:tr>
              <a:tr h="455013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Добыча руды начнется в 2022 году</a:t>
                      </a:r>
                    </a:p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9980051"/>
                  </a:ext>
                </a:extLst>
              </a:tr>
              <a:tr h="455013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Выход на проектную мощность запланирован в 2025 году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5302382"/>
                  </a:ext>
                </a:extLst>
              </a:tr>
              <a:tr h="455013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44814"/>
                  </a:ext>
                </a:extLst>
              </a:tr>
            </a:tbl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C2BC596-75C9-45EA-9A48-00DBFB24E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54855"/>
            <a:ext cx="6127751" cy="821182"/>
          </a:xfrm>
        </p:spPr>
        <p:txBody>
          <a:bodyPr/>
          <a:lstStyle/>
          <a:p>
            <a:r>
              <a:rPr lang="ru-RU" dirty="0" smtClean="0"/>
              <a:t>АО «Олкон» – резидент Арктической зоны РФ с инвестиционным проектом «Разработка Печегубского месторождения»</a:t>
            </a:r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60CF140-3608-42D0-87C6-B3755C39A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513270" y="283924"/>
            <a:ext cx="490772" cy="490772"/>
          </a:xfrm>
          <a:prstGeom prst="rect">
            <a:avLst/>
          </a:prstGeom>
        </p:spPr>
      </p:pic>
      <p:cxnSp>
        <p:nvCxnSpPr>
          <p:cNvPr id="23" name="Прямая соединительная линия 9">
            <a:extLst>
              <a:ext uri="{FF2B5EF4-FFF2-40B4-BE49-F238E27FC236}">
                <a16:creationId xmlns:a16="http://schemas.microsoft.com/office/drawing/2014/main" id="{0637E05B-2729-46A7-8D92-90FB93079AC1}"/>
              </a:ext>
            </a:extLst>
          </p:cNvPr>
          <p:cNvCxnSpPr>
            <a:cxnSpLocks/>
          </p:cNvCxnSpPr>
          <p:nvPr/>
        </p:nvCxnSpPr>
        <p:spPr bwMode="auto">
          <a:xfrm>
            <a:off x="408000" y="6489340"/>
            <a:ext cx="6574002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9AF7AE-E351-4511-8F74-FB1F7C16D9E8}"/>
              </a:ext>
            </a:extLst>
          </p:cNvPr>
          <p:cNvSpPr txBox="1"/>
          <p:nvPr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4EA1A6-DFA9-4D0E-9C7B-81F6BCDCE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629F11A-CAD2-4FD2-9793-0DC6E98D19B3}" type="slidenum">
              <a:rPr lang="ru-RU" noProof="0" smtClean="0"/>
              <a:pPr lvl="0"/>
              <a:t>3</a:t>
            </a:fld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FEE33A1E-8EDB-4058-B676-CD44D10337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10.11.2021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994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7124A1-898D-46EF-A335-999AE77654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B9CAC58-44C9-4DC0-A6AF-0B4057C34224}" type="slidenum">
              <a:rPr lang="ru-RU" noProof="0" smtClean="0"/>
              <a:pPr lvl="0"/>
              <a:t>4</a:t>
            </a:fld>
            <a:endParaRPr lang="ru-RU" noProof="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D7FFB805-7428-4BE5-853A-43B7913665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10.11.2021</a:t>
            </a:r>
            <a:endParaRPr lang="ru-RU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B60F2CDD-2163-4BDF-BF88-EEB47CE9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6802"/>
            <a:ext cx="10379284" cy="402606"/>
          </a:xfrm>
        </p:spPr>
        <p:txBody>
          <a:bodyPr/>
          <a:lstStyle/>
          <a:p>
            <a:r>
              <a:rPr lang="ru-RU" sz="2800" dirty="0" smtClean="0"/>
              <a:t>Система высокоточного наведения буровых станков</a:t>
            </a:r>
            <a:endParaRPr lang="en-GB" sz="28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9F37D3A-A9F8-4D2B-BC2F-3F1FE9EC5F82}"/>
              </a:ext>
            </a:extLst>
          </p:cNvPr>
          <p:cNvSpPr/>
          <p:nvPr/>
        </p:nvSpPr>
        <p:spPr>
          <a:xfrm>
            <a:off x="407988" y="1114580"/>
            <a:ext cx="2843696" cy="2046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15696">
              <a:defRPr/>
            </a:pP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Разработку и оснащение буровых установок системами высокоточного позиционирования осуществила компания </a:t>
            </a:r>
            <a:r>
              <a:rPr lang="ru-RU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«Вист</a:t>
            </a:r>
            <a:r>
              <a:rPr lang="ru-RU" sz="19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».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5707C81-E1B3-4009-B36D-0414938020F6}"/>
              </a:ext>
            </a:extLst>
          </p:cNvPr>
          <p:cNvSpPr/>
          <p:nvPr/>
        </p:nvSpPr>
        <p:spPr>
          <a:xfrm>
            <a:off x="406717" y="3395543"/>
            <a:ext cx="2736303" cy="2923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15696">
              <a:defRPr/>
            </a:pPr>
            <a:r>
              <a:rPr lang="ru-RU" sz="1900" b="1" dirty="0" smtClean="0">
                <a:solidFill>
                  <a:schemeClr val="accent1"/>
                </a:solidFill>
              </a:rPr>
              <a:t>Это позволило </a:t>
            </a:r>
            <a:r>
              <a:rPr lang="ru-RU" sz="1900" b="1" dirty="0">
                <a:solidFill>
                  <a:schemeClr val="accent1"/>
                </a:solidFill>
              </a:rPr>
              <a:t>существенно </a:t>
            </a:r>
            <a:r>
              <a:rPr lang="ru-RU" sz="1900" b="1" dirty="0" smtClean="0">
                <a:solidFill>
                  <a:schemeClr val="accent1"/>
                </a:solidFill>
              </a:rPr>
              <a:t>повысить точность выполнения проекта и сократить временные затраты на </a:t>
            </a:r>
            <a:r>
              <a:rPr lang="ru-RU" sz="1900" b="1" dirty="0">
                <a:solidFill>
                  <a:schemeClr val="accent1"/>
                </a:solidFill>
              </a:rPr>
              <a:t>подготовку горизонта бурения, исключив ручной труд </a:t>
            </a:r>
            <a:r>
              <a:rPr lang="ru-RU" sz="1900" b="1" dirty="0" smtClean="0">
                <a:solidFill>
                  <a:schemeClr val="accent1"/>
                </a:solidFill>
              </a:rPr>
              <a:t>маркшейдера.</a:t>
            </a:r>
            <a:endParaRPr lang="ru-RU" sz="1900" b="1" dirty="0">
              <a:solidFill>
                <a:schemeClr val="accent1"/>
              </a:solidFill>
            </a:endParaRPr>
          </a:p>
        </p:txBody>
      </p:sp>
      <p:sp>
        <p:nvSpPr>
          <p:cNvPr id="37" name="Номер слайда 3">
            <a:extLst>
              <a:ext uri="{FF2B5EF4-FFF2-40B4-BE49-F238E27FC236}">
                <a16:creationId xmlns:a16="http://schemas.microsoft.com/office/drawing/2014/main" id="{7822A288-3ABC-444F-8D55-98F12537B6FD}"/>
              </a:ext>
            </a:extLst>
          </p:cNvPr>
          <p:cNvSpPr txBox="1">
            <a:spLocks/>
          </p:cNvSpPr>
          <p:nvPr/>
        </p:nvSpPr>
        <p:spPr>
          <a:xfrm>
            <a:off x="5771964" y="6561348"/>
            <a:ext cx="648072" cy="23086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AC58-44C9-4DC0-A6AF-0B4057C34224}" type="slidenum">
              <a:rPr lang="ru-RU" smtClean="0">
                <a:solidFill>
                  <a:schemeClr val="tx1"/>
                </a:solidFill>
              </a:rPr>
              <a:pPr/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290465A-E03C-453B-9E22-736C3EF7A9FB}"/>
              </a:ext>
            </a:extLst>
          </p:cNvPr>
          <p:cNvSpPr txBox="1"/>
          <p:nvPr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79" y="1161581"/>
            <a:ext cx="7785933" cy="519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Овал 62">
            <a:extLst>
              <a:ext uri="{FF2B5EF4-FFF2-40B4-BE49-F238E27FC236}">
                <a16:creationId xmlns:a16="http://schemas.microsoft.com/office/drawing/2014/main" id="{A4D84E00-173B-4FA1-A405-ADB9214B396E}"/>
              </a:ext>
            </a:extLst>
          </p:cNvPr>
          <p:cNvSpPr/>
          <p:nvPr/>
        </p:nvSpPr>
        <p:spPr>
          <a:xfrm>
            <a:off x="4041622" y="1683228"/>
            <a:ext cx="4029308" cy="4029306"/>
          </a:xfrm>
          <a:prstGeom prst="ellipse">
            <a:avLst/>
          </a:prstGeom>
          <a:solidFill>
            <a:schemeClr val="accent3">
              <a:lumMod val="20000"/>
              <a:lumOff val="80000"/>
              <a:alpha val="0"/>
            </a:schemeClr>
          </a:solidFill>
          <a:ln>
            <a:solidFill>
              <a:schemeClr val="accent2">
                <a:alpha val="13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8DB57E2C-9581-45F7-8D13-5A546B2093A0}"/>
              </a:ext>
            </a:extLst>
          </p:cNvPr>
          <p:cNvGrpSpPr/>
          <p:nvPr/>
        </p:nvGrpSpPr>
        <p:grpSpPr>
          <a:xfrm rot="2700000">
            <a:off x="4618031" y="2259637"/>
            <a:ext cx="2783148" cy="2783148"/>
            <a:chOff x="804882" y="-1539391"/>
            <a:chExt cx="10634722" cy="10634722"/>
          </a:xfrm>
        </p:grpSpPr>
        <p:sp>
          <p:nvSpPr>
            <p:cNvPr id="46" name="Дуга 45">
              <a:extLst>
                <a:ext uri="{FF2B5EF4-FFF2-40B4-BE49-F238E27FC236}">
                  <a16:creationId xmlns:a16="http://schemas.microsoft.com/office/drawing/2014/main" id="{DE9AB49D-246E-430B-8C28-46B1A8C56853}"/>
                </a:ext>
              </a:extLst>
            </p:cNvPr>
            <p:cNvSpPr/>
            <p:nvPr/>
          </p:nvSpPr>
          <p:spPr bwMode="auto">
            <a:xfrm rot="3600000">
              <a:off x="3109926" y="765653"/>
              <a:ext cx="6024634" cy="6024634"/>
            </a:xfrm>
            <a:prstGeom prst="arc">
              <a:avLst>
                <a:gd name="adj1" fmla="val 5511530"/>
                <a:gd name="adj2" fmla="val 21174481"/>
              </a:avLst>
            </a:prstGeom>
            <a:noFill/>
            <a:ln w="200025" cap="flat" cmpd="sng" algn="ctr">
              <a:gradFill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/>
                  </a:gs>
                </a:gsLst>
                <a:lin ang="102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Дуга 46">
              <a:extLst>
                <a:ext uri="{FF2B5EF4-FFF2-40B4-BE49-F238E27FC236}">
                  <a16:creationId xmlns:a16="http://schemas.microsoft.com/office/drawing/2014/main" id="{11F8F158-24EF-4A9E-9F5E-BFB2A61C3F64}"/>
                </a:ext>
              </a:extLst>
            </p:cNvPr>
            <p:cNvSpPr/>
            <p:nvPr/>
          </p:nvSpPr>
          <p:spPr bwMode="auto">
            <a:xfrm rot="3600000">
              <a:off x="1566451" y="-777822"/>
              <a:ext cx="9111584" cy="9111584"/>
            </a:xfrm>
            <a:prstGeom prst="arc">
              <a:avLst>
                <a:gd name="adj1" fmla="val 1970325"/>
                <a:gd name="adj2" fmla="val 14380030"/>
              </a:avLst>
            </a:prstGeom>
            <a:noFill/>
            <a:ln w="2000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8" name="Дуга 47">
              <a:extLst>
                <a:ext uri="{FF2B5EF4-FFF2-40B4-BE49-F238E27FC236}">
                  <a16:creationId xmlns:a16="http://schemas.microsoft.com/office/drawing/2014/main" id="{7412C767-9851-4B1A-9F49-B33C39E4D145}"/>
                </a:ext>
              </a:extLst>
            </p:cNvPr>
            <p:cNvSpPr/>
            <p:nvPr/>
          </p:nvSpPr>
          <p:spPr bwMode="auto">
            <a:xfrm rot="3600000">
              <a:off x="2338322" y="-5951"/>
              <a:ext cx="7567842" cy="7567842"/>
            </a:xfrm>
            <a:prstGeom prst="arc">
              <a:avLst>
                <a:gd name="adj1" fmla="val 16856263"/>
                <a:gd name="adj2" fmla="val 12612573"/>
              </a:avLst>
            </a:prstGeom>
            <a:noFill/>
            <a:ln w="200025" cap="flat" cmpd="sng" algn="ctr">
              <a:gradFill>
                <a:gsLst>
                  <a:gs pos="60000">
                    <a:schemeClr val="accent3"/>
                  </a:gs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9" name="Дуга 48">
              <a:extLst>
                <a:ext uri="{FF2B5EF4-FFF2-40B4-BE49-F238E27FC236}">
                  <a16:creationId xmlns:a16="http://schemas.microsoft.com/office/drawing/2014/main" id="{289C5EBA-27AD-4FC3-9C70-87A3E8E17CFA}"/>
                </a:ext>
              </a:extLst>
            </p:cNvPr>
            <p:cNvSpPr/>
            <p:nvPr/>
          </p:nvSpPr>
          <p:spPr bwMode="auto">
            <a:xfrm rot="3600000">
              <a:off x="804882" y="-1539391"/>
              <a:ext cx="10634722" cy="10634722"/>
            </a:xfrm>
            <a:prstGeom prst="arc">
              <a:avLst>
                <a:gd name="adj1" fmla="val 9878533"/>
                <a:gd name="adj2" fmla="val 2548712"/>
              </a:avLst>
            </a:prstGeom>
            <a:noFill/>
            <a:ln w="2000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79CF01-68D5-4E98-A6D6-C8581E105F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9F11A-CAD2-4FD2-9793-0DC6E98D19B3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7B0E5-4E84-4D7D-A6FB-E5A46814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/>
          <a:p>
            <a:r>
              <a:rPr lang="ru-RU" dirty="0" smtClean="0"/>
              <a:t>Проблемы, связанные </a:t>
            </a:r>
            <a:r>
              <a:rPr lang="ru-RU" dirty="0"/>
              <a:t>с внедрением в привычные процессы цифровых инструментов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226A69-3C51-4F17-9B9F-3FE148291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10.11.2021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8BF7F84-1039-4B05-956D-BD5869E0AA59}"/>
              </a:ext>
            </a:extLst>
          </p:cNvPr>
          <p:cNvSpPr/>
          <p:nvPr/>
        </p:nvSpPr>
        <p:spPr>
          <a:xfrm>
            <a:off x="8125696" y="4150070"/>
            <a:ext cx="2326154" cy="696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685817">
              <a:defRPr/>
            </a:pPr>
            <a:r>
              <a:rPr lang="ru-RU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Поддержка цифровых </a:t>
            </a: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методов </a:t>
            </a:r>
            <a:r>
              <a:rPr lang="ru-RU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работы</a:t>
            </a:r>
            <a:endParaRPr lang="ru-RU" sz="13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0F5054E-3DE1-4D60-8DAA-3D6BE8CCC741}"/>
              </a:ext>
            </a:extLst>
          </p:cNvPr>
          <p:cNvSpPr/>
          <p:nvPr/>
        </p:nvSpPr>
        <p:spPr>
          <a:xfrm>
            <a:off x="1687940" y="4150070"/>
            <a:ext cx="2326154" cy="696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 defTabSz="685817">
              <a:defRPr/>
            </a:pP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оведенческие </a:t>
            </a: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стереотипы </a:t>
            </a:r>
            <a:r>
              <a:rPr lang="ru-RU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персонала, неприятие </a:t>
            </a: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цифровых методов работы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4814B0-2A1E-4DA2-9129-D4BC3B90D104}"/>
              </a:ext>
            </a:extLst>
          </p:cNvPr>
          <p:cNvSpPr/>
          <p:nvPr/>
        </p:nvSpPr>
        <p:spPr>
          <a:xfrm>
            <a:off x="5056162" y="918630"/>
            <a:ext cx="2079675" cy="696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17">
              <a:defRPr/>
            </a:pPr>
            <a:r>
              <a:rPr lang="ru-RU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Обучение </a:t>
            </a:r>
            <a:r>
              <a:rPr lang="ru-RU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специалистов, </a:t>
            </a:r>
            <a:r>
              <a:rPr lang="ru-RU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демонстрация результативности </a:t>
            </a:r>
            <a:endParaRPr lang="ru-RU" sz="13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530012EC-6138-4C73-B4AC-8807A82DD01D}"/>
              </a:ext>
            </a:extLst>
          </p:cNvPr>
          <p:cNvSpPr/>
          <p:nvPr/>
        </p:nvSpPr>
        <p:spPr>
          <a:xfrm rot="21441786" flipH="1">
            <a:off x="6038773" y="1617431"/>
            <a:ext cx="114454" cy="114451"/>
          </a:xfrm>
          <a:prstGeom prst="ellipse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03BF1B23-B0BE-4526-AA4A-89EBD5BCCCA5}"/>
              </a:ext>
            </a:extLst>
          </p:cNvPr>
          <p:cNvSpPr/>
          <p:nvPr/>
        </p:nvSpPr>
        <p:spPr>
          <a:xfrm rot="21441786" flipH="1">
            <a:off x="4157192" y="4440958"/>
            <a:ext cx="114454" cy="114451"/>
          </a:xfrm>
          <a:prstGeom prst="ellipse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35A9930C-5D25-48F5-A7D7-035E9DC3D79D}"/>
              </a:ext>
            </a:extLst>
          </p:cNvPr>
          <p:cNvSpPr/>
          <p:nvPr/>
        </p:nvSpPr>
        <p:spPr>
          <a:xfrm rot="21441786" flipH="1">
            <a:off x="7858171" y="4440958"/>
            <a:ext cx="114454" cy="114451"/>
          </a:xfrm>
          <a:prstGeom prst="ellipse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B4A3466E-CE96-4E4B-A3F2-87F6D9C99580}"/>
              </a:ext>
            </a:extLst>
          </p:cNvPr>
          <p:cNvSpPr/>
          <p:nvPr/>
        </p:nvSpPr>
        <p:spPr>
          <a:xfrm>
            <a:off x="5319342" y="2960948"/>
            <a:ext cx="1380526" cy="1380526"/>
          </a:xfrm>
          <a:prstGeom prst="ellipse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514363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Неготовность к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модернизации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конечных пользователей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53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4" y="1049581"/>
            <a:ext cx="5572636" cy="368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714" y="1089027"/>
            <a:ext cx="5576400" cy="371760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FED10B1D-0E83-43EF-8460-CB8F9824C0A5}"/>
              </a:ext>
            </a:extLst>
          </p:cNvPr>
          <p:cNvGrpSpPr/>
          <p:nvPr/>
        </p:nvGrpSpPr>
        <p:grpSpPr>
          <a:xfrm>
            <a:off x="8921770" y="1089025"/>
            <a:ext cx="2859345" cy="2287123"/>
            <a:chOff x="5970228" y="0"/>
            <a:chExt cx="6221772" cy="4976652"/>
          </a:xfrm>
        </p:grpSpPr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8A8D4461-0E96-49C4-BE41-7FB8347DC9AC}"/>
                </a:ext>
              </a:extLst>
            </p:cNvPr>
            <p:cNvSpPr/>
            <p:nvPr/>
          </p:nvSpPr>
          <p:spPr>
            <a:xfrm>
              <a:off x="7568240" y="1251308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accent2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377EA085-7A6D-4422-ADF0-0C885A6757B8}"/>
                </a:ext>
              </a:extLst>
            </p:cNvPr>
            <p:cNvSpPr/>
            <p:nvPr/>
          </p:nvSpPr>
          <p:spPr>
            <a:xfrm>
              <a:off x="10231451" y="718496"/>
              <a:ext cx="1598011" cy="1598434"/>
            </a:xfrm>
            <a:custGeom>
              <a:avLst/>
              <a:gdLst>
                <a:gd name="connsiteX0" fmla="*/ 1778750 w 1778749"/>
                <a:gd name="connsiteY0" fmla="*/ 0 h 1779220"/>
                <a:gd name="connsiteX1" fmla="*/ 593073 w 1778749"/>
                <a:gd name="connsiteY1" fmla="*/ 0 h 1779220"/>
                <a:gd name="connsiteX2" fmla="*/ 0 w 1778749"/>
                <a:gd name="connsiteY2" fmla="*/ 593073 h 1779220"/>
                <a:gd name="connsiteX3" fmla="*/ 1186147 w 1778749"/>
                <a:gd name="connsiteY3" fmla="*/ 593073 h 1779220"/>
                <a:gd name="connsiteX4" fmla="*/ 1186147 w 1778749"/>
                <a:gd name="connsiteY4" fmla="*/ 1779220 h 1779220"/>
                <a:gd name="connsiteX5" fmla="*/ 1778750 w 1778749"/>
                <a:gd name="connsiteY5" fmla="*/ 1186147 h 17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9220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6147" y="593073"/>
                  </a:lnTo>
                  <a:lnTo>
                    <a:pt x="1186147" y="177922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accent2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A0D78989-B418-4BEB-929A-BF81FD07FB1B}"/>
                </a:ext>
              </a:extLst>
            </p:cNvPr>
            <p:cNvSpPr/>
            <p:nvPr/>
          </p:nvSpPr>
          <p:spPr>
            <a:xfrm>
              <a:off x="8633439" y="186107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2603 h 1778749"/>
                <a:gd name="connsiteX3" fmla="*/ 1186147 w 1778749"/>
                <a:gd name="connsiteY3" fmla="*/ 592603 h 1778749"/>
                <a:gd name="connsiteX4" fmla="*/ 1186147 w 1778749"/>
                <a:gd name="connsiteY4" fmla="*/ 1778750 h 1778749"/>
                <a:gd name="connsiteX5" fmla="*/ 1778750 w 1778749"/>
                <a:gd name="connsiteY5" fmla="*/ 1185676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2603"/>
                  </a:lnTo>
                  <a:lnTo>
                    <a:pt x="1186147" y="592603"/>
                  </a:lnTo>
                  <a:lnTo>
                    <a:pt x="1186147" y="1778750"/>
                  </a:lnTo>
                  <a:lnTo>
                    <a:pt x="1778750" y="11856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AEBC5922-BCD9-4183-A98F-69EE13AE3332}"/>
                </a:ext>
              </a:extLst>
            </p:cNvPr>
            <p:cNvSpPr/>
            <p:nvPr/>
          </p:nvSpPr>
          <p:spPr>
            <a:xfrm>
              <a:off x="11829462" y="1421581"/>
              <a:ext cx="362538" cy="362538"/>
            </a:xfrm>
            <a:custGeom>
              <a:avLst/>
              <a:gdLst>
                <a:gd name="connsiteX0" fmla="*/ 362538 w 362538"/>
                <a:gd name="connsiteY0" fmla="*/ 0 h 362538"/>
                <a:gd name="connsiteX1" fmla="*/ 362538 w 362538"/>
                <a:gd name="connsiteY1" fmla="*/ 362538 h 362538"/>
                <a:gd name="connsiteX2" fmla="*/ 0 w 362538"/>
                <a:gd name="connsiteY2" fmla="*/ 362538 h 362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538" h="362538">
                  <a:moveTo>
                    <a:pt x="362538" y="0"/>
                  </a:moveTo>
                  <a:lnTo>
                    <a:pt x="362538" y="362538"/>
                  </a:lnTo>
                  <a:lnTo>
                    <a:pt x="0" y="362538"/>
                  </a:lnTo>
                  <a:close/>
                </a:path>
              </a:pathLst>
            </a:custGeom>
            <a:solidFill>
              <a:srgbClr val="002F6E"/>
            </a:soli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8D3AE9FC-D786-4AEA-BD3E-C2B4933A9DC6}"/>
                </a:ext>
              </a:extLst>
            </p:cNvPr>
            <p:cNvSpPr/>
            <p:nvPr/>
          </p:nvSpPr>
          <p:spPr>
            <a:xfrm>
              <a:off x="11297073" y="0"/>
              <a:ext cx="894927" cy="186108"/>
            </a:xfrm>
            <a:custGeom>
              <a:avLst/>
              <a:gdLst>
                <a:gd name="connsiteX0" fmla="*/ 185960 w 894927"/>
                <a:gd name="connsiteY0" fmla="*/ 0 h 186108"/>
                <a:gd name="connsiteX1" fmla="*/ 894927 w 894927"/>
                <a:gd name="connsiteY1" fmla="*/ 0 h 186108"/>
                <a:gd name="connsiteX2" fmla="*/ 894927 w 894927"/>
                <a:gd name="connsiteY2" fmla="*/ 186108 h 186108"/>
                <a:gd name="connsiteX3" fmla="*/ 0 w 894927"/>
                <a:gd name="connsiteY3" fmla="*/ 186108 h 18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927" h="186108">
                  <a:moveTo>
                    <a:pt x="185960" y="0"/>
                  </a:moveTo>
                  <a:lnTo>
                    <a:pt x="894927" y="0"/>
                  </a:lnTo>
                  <a:lnTo>
                    <a:pt x="894927" y="186108"/>
                  </a:lnTo>
                  <a:lnTo>
                    <a:pt x="0" y="1861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8AF764ED-D9AC-4E25-BA46-9B6674FEFD3D}"/>
                </a:ext>
              </a:extLst>
            </p:cNvPr>
            <p:cNvSpPr/>
            <p:nvPr/>
          </p:nvSpPr>
          <p:spPr>
            <a:xfrm>
              <a:off x="10763839" y="2313021"/>
              <a:ext cx="1428161" cy="1598011"/>
            </a:xfrm>
            <a:custGeom>
              <a:avLst/>
              <a:gdLst>
                <a:gd name="connsiteX0" fmla="*/ 532389 w 1428161"/>
                <a:gd name="connsiteY0" fmla="*/ 0 h 1598011"/>
                <a:gd name="connsiteX1" fmla="*/ 1428161 w 1428161"/>
                <a:gd name="connsiteY1" fmla="*/ 0 h 1598011"/>
                <a:gd name="connsiteX2" fmla="*/ 1428161 w 1428161"/>
                <a:gd name="connsiteY2" fmla="*/ 1235050 h 1598011"/>
                <a:gd name="connsiteX3" fmla="*/ 1065200 w 1428161"/>
                <a:gd name="connsiteY3" fmla="*/ 1598011 h 1598011"/>
                <a:gd name="connsiteX4" fmla="*/ 1065200 w 1428161"/>
                <a:gd name="connsiteY4" fmla="*/ 532811 h 1598011"/>
                <a:gd name="connsiteX5" fmla="*/ 0 w 1428161"/>
                <a:gd name="connsiteY5" fmla="*/ 532811 h 15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161" h="1598011">
                  <a:moveTo>
                    <a:pt x="532389" y="0"/>
                  </a:moveTo>
                  <a:lnTo>
                    <a:pt x="1428161" y="0"/>
                  </a:lnTo>
                  <a:lnTo>
                    <a:pt x="1428161" y="1235050"/>
                  </a:lnTo>
                  <a:lnTo>
                    <a:pt x="1065200" y="1598011"/>
                  </a:lnTo>
                  <a:lnTo>
                    <a:pt x="1065200" y="532811"/>
                  </a:lnTo>
                  <a:lnTo>
                    <a:pt x="0" y="532811"/>
                  </a:lnTo>
                  <a:close/>
                </a:path>
              </a:pathLst>
            </a:custGeom>
            <a:solidFill>
              <a:schemeClr val="accent1"/>
            </a:soli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7315F318-A6BB-4B85-8D21-C65CF5F6B9B9}"/>
                </a:ext>
              </a:extLst>
            </p:cNvPr>
            <p:cNvSpPr/>
            <p:nvPr/>
          </p:nvSpPr>
          <p:spPr>
            <a:xfrm>
              <a:off x="10758343" y="0"/>
              <a:ext cx="532812" cy="737754"/>
            </a:xfrm>
            <a:custGeom>
              <a:avLst/>
              <a:gdLst>
                <a:gd name="connsiteX0" fmla="*/ 0 w 532812"/>
                <a:gd name="connsiteY0" fmla="*/ 0 h 737754"/>
                <a:gd name="connsiteX1" fmla="*/ 532812 w 532812"/>
                <a:gd name="connsiteY1" fmla="*/ 0 h 737754"/>
                <a:gd name="connsiteX2" fmla="*/ 532812 w 532812"/>
                <a:gd name="connsiteY2" fmla="*/ 204942 h 737754"/>
                <a:gd name="connsiteX3" fmla="*/ 0 w 532812"/>
                <a:gd name="connsiteY3" fmla="*/ 737754 h 73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812" h="737754">
                  <a:moveTo>
                    <a:pt x="0" y="0"/>
                  </a:moveTo>
                  <a:lnTo>
                    <a:pt x="532812" y="0"/>
                  </a:lnTo>
                  <a:lnTo>
                    <a:pt x="532812" y="204942"/>
                  </a:lnTo>
                  <a:lnTo>
                    <a:pt x="0" y="73775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831ACFDD-7F51-4309-9730-EC04A6A8B098}"/>
                </a:ext>
              </a:extLst>
            </p:cNvPr>
            <p:cNvSpPr/>
            <p:nvPr/>
          </p:nvSpPr>
          <p:spPr>
            <a:xfrm>
              <a:off x="9687644" y="3378642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260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5676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260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56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: фигура 57">
              <a:extLst>
                <a:ext uri="{FF2B5EF4-FFF2-40B4-BE49-F238E27FC236}">
                  <a16:creationId xmlns:a16="http://schemas.microsoft.com/office/drawing/2014/main" id="{AC0D6C8A-7DA9-4D30-A094-0C50592ADBD1}"/>
                </a:ext>
              </a:extLst>
            </p:cNvPr>
            <p:cNvSpPr/>
            <p:nvPr/>
          </p:nvSpPr>
          <p:spPr>
            <a:xfrm>
              <a:off x="5970228" y="718496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420F712-9405-499C-BC12-BD180AF1F882}"/>
              </a:ext>
            </a:extLst>
          </p:cNvPr>
          <p:cNvGrpSpPr/>
          <p:nvPr/>
        </p:nvGrpSpPr>
        <p:grpSpPr>
          <a:xfrm>
            <a:off x="3131165" y="1089025"/>
            <a:ext cx="2859345" cy="2287123"/>
            <a:chOff x="5970228" y="0"/>
            <a:chExt cx="6221772" cy="4976652"/>
          </a:xfrm>
        </p:grpSpPr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1C9833E5-739C-4394-AEEC-F815795C9ACE}"/>
                </a:ext>
              </a:extLst>
            </p:cNvPr>
            <p:cNvSpPr/>
            <p:nvPr/>
          </p:nvSpPr>
          <p:spPr>
            <a:xfrm>
              <a:off x="7568240" y="1251308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accent2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: фигура 60">
              <a:extLst>
                <a:ext uri="{FF2B5EF4-FFF2-40B4-BE49-F238E27FC236}">
                  <a16:creationId xmlns:a16="http://schemas.microsoft.com/office/drawing/2014/main" id="{09AD4459-9226-4CED-8882-31BC7116A744}"/>
                </a:ext>
              </a:extLst>
            </p:cNvPr>
            <p:cNvSpPr/>
            <p:nvPr/>
          </p:nvSpPr>
          <p:spPr>
            <a:xfrm>
              <a:off x="10231451" y="718496"/>
              <a:ext cx="1598011" cy="1598434"/>
            </a:xfrm>
            <a:custGeom>
              <a:avLst/>
              <a:gdLst>
                <a:gd name="connsiteX0" fmla="*/ 1778750 w 1778749"/>
                <a:gd name="connsiteY0" fmla="*/ 0 h 1779220"/>
                <a:gd name="connsiteX1" fmla="*/ 593073 w 1778749"/>
                <a:gd name="connsiteY1" fmla="*/ 0 h 1779220"/>
                <a:gd name="connsiteX2" fmla="*/ 0 w 1778749"/>
                <a:gd name="connsiteY2" fmla="*/ 593073 h 1779220"/>
                <a:gd name="connsiteX3" fmla="*/ 1186147 w 1778749"/>
                <a:gd name="connsiteY3" fmla="*/ 593073 h 1779220"/>
                <a:gd name="connsiteX4" fmla="*/ 1186147 w 1778749"/>
                <a:gd name="connsiteY4" fmla="*/ 1779220 h 1779220"/>
                <a:gd name="connsiteX5" fmla="*/ 1778750 w 1778749"/>
                <a:gd name="connsiteY5" fmla="*/ 1186147 h 177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9220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6147" y="593073"/>
                  </a:lnTo>
                  <a:lnTo>
                    <a:pt x="1186147" y="1779220"/>
                  </a:lnTo>
                  <a:lnTo>
                    <a:pt x="1778750" y="1186147"/>
                  </a:lnTo>
                  <a:close/>
                </a:path>
              </a:pathLst>
            </a:custGeom>
            <a:solidFill>
              <a:schemeClr val="accent2"/>
            </a:soli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61">
              <a:extLst>
                <a:ext uri="{FF2B5EF4-FFF2-40B4-BE49-F238E27FC236}">
                  <a16:creationId xmlns:a16="http://schemas.microsoft.com/office/drawing/2014/main" id="{0777432A-95F2-4EAB-AA5B-DA5AD69DEBAF}"/>
                </a:ext>
              </a:extLst>
            </p:cNvPr>
            <p:cNvSpPr/>
            <p:nvPr/>
          </p:nvSpPr>
          <p:spPr>
            <a:xfrm>
              <a:off x="8633439" y="186107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2603 h 1778749"/>
                <a:gd name="connsiteX3" fmla="*/ 1186147 w 1778749"/>
                <a:gd name="connsiteY3" fmla="*/ 592603 h 1778749"/>
                <a:gd name="connsiteX4" fmla="*/ 1186147 w 1778749"/>
                <a:gd name="connsiteY4" fmla="*/ 1778750 h 1778749"/>
                <a:gd name="connsiteX5" fmla="*/ 1778750 w 1778749"/>
                <a:gd name="connsiteY5" fmla="*/ 1185676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2603"/>
                  </a:lnTo>
                  <a:lnTo>
                    <a:pt x="1186147" y="592603"/>
                  </a:lnTo>
                  <a:lnTo>
                    <a:pt x="1186147" y="1778750"/>
                  </a:lnTo>
                  <a:lnTo>
                    <a:pt x="1778750" y="118567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62">
              <a:extLst>
                <a:ext uri="{FF2B5EF4-FFF2-40B4-BE49-F238E27FC236}">
                  <a16:creationId xmlns:a16="http://schemas.microsoft.com/office/drawing/2014/main" id="{F5791C2D-CA86-473C-826E-4E63E536840C}"/>
                </a:ext>
              </a:extLst>
            </p:cNvPr>
            <p:cNvSpPr/>
            <p:nvPr/>
          </p:nvSpPr>
          <p:spPr>
            <a:xfrm>
              <a:off x="11829462" y="1421581"/>
              <a:ext cx="362538" cy="362538"/>
            </a:xfrm>
            <a:custGeom>
              <a:avLst/>
              <a:gdLst>
                <a:gd name="connsiteX0" fmla="*/ 362538 w 362538"/>
                <a:gd name="connsiteY0" fmla="*/ 0 h 362538"/>
                <a:gd name="connsiteX1" fmla="*/ 362538 w 362538"/>
                <a:gd name="connsiteY1" fmla="*/ 362538 h 362538"/>
                <a:gd name="connsiteX2" fmla="*/ 0 w 362538"/>
                <a:gd name="connsiteY2" fmla="*/ 362538 h 362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2538" h="362538">
                  <a:moveTo>
                    <a:pt x="362538" y="0"/>
                  </a:moveTo>
                  <a:lnTo>
                    <a:pt x="362538" y="362538"/>
                  </a:lnTo>
                  <a:lnTo>
                    <a:pt x="0" y="362538"/>
                  </a:lnTo>
                  <a:close/>
                </a:path>
              </a:pathLst>
            </a:custGeom>
            <a:solidFill>
              <a:srgbClr val="002F6E"/>
            </a:soli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64" name="Полилиния: фигура 63">
              <a:extLst>
                <a:ext uri="{FF2B5EF4-FFF2-40B4-BE49-F238E27FC236}">
                  <a16:creationId xmlns:a16="http://schemas.microsoft.com/office/drawing/2014/main" id="{BD3DA594-7508-4941-92A5-B045DE431506}"/>
                </a:ext>
              </a:extLst>
            </p:cNvPr>
            <p:cNvSpPr/>
            <p:nvPr/>
          </p:nvSpPr>
          <p:spPr>
            <a:xfrm>
              <a:off x="11297073" y="0"/>
              <a:ext cx="894927" cy="186108"/>
            </a:xfrm>
            <a:custGeom>
              <a:avLst/>
              <a:gdLst>
                <a:gd name="connsiteX0" fmla="*/ 185960 w 894927"/>
                <a:gd name="connsiteY0" fmla="*/ 0 h 186108"/>
                <a:gd name="connsiteX1" fmla="*/ 894927 w 894927"/>
                <a:gd name="connsiteY1" fmla="*/ 0 h 186108"/>
                <a:gd name="connsiteX2" fmla="*/ 894927 w 894927"/>
                <a:gd name="connsiteY2" fmla="*/ 186108 h 186108"/>
                <a:gd name="connsiteX3" fmla="*/ 0 w 894927"/>
                <a:gd name="connsiteY3" fmla="*/ 186108 h 186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4927" h="186108">
                  <a:moveTo>
                    <a:pt x="185960" y="0"/>
                  </a:moveTo>
                  <a:lnTo>
                    <a:pt x="894927" y="0"/>
                  </a:lnTo>
                  <a:lnTo>
                    <a:pt x="894927" y="186108"/>
                  </a:lnTo>
                  <a:lnTo>
                    <a:pt x="0" y="1861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65" name="Полилиния: фигура 64">
              <a:extLst>
                <a:ext uri="{FF2B5EF4-FFF2-40B4-BE49-F238E27FC236}">
                  <a16:creationId xmlns:a16="http://schemas.microsoft.com/office/drawing/2014/main" id="{1457F35F-5602-44F5-BAB2-BC3BF87AC18D}"/>
                </a:ext>
              </a:extLst>
            </p:cNvPr>
            <p:cNvSpPr/>
            <p:nvPr/>
          </p:nvSpPr>
          <p:spPr>
            <a:xfrm>
              <a:off x="10763839" y="2313021"/>
              <a:ext cx="1428161" cy="1598011"/>
            </a:xfrm>
            <a:custGeom>
              <a:avLst/>
              <a:gdLst>
                <a:gd name="connsiteX0" fmla="*/ 532389 w 1428161"/>
                <a:gd name="connsiteY0" fmla="*/ 0 h 1598011"/>
                <a:gd name="connsiteX1" fmla="*/ 1428161 w 1428161"/>
                <a:gd name="connsiteY1" fmla="*/ 0 h 1598011"/>
                <a:gd name="connsiteX2" fmla="*/ 1428161 w 1428161"/>
                <a:gd name="connsiteY2" fmla="*/ 1235050 h 1598011"/>
                <a:gd name="connsiteX3" fmla="*/ 1065200 w 1428161"/>
                <a:gd name="connsiteY3" fmla="*/ 1598011 h 1598011"/>
                <a:gd name="connsiteX4" fmla="*/ 1065200 w 1428161"/>
                <a:gd name="connsiteY4" fmla="*/ 532811 h 1598011"/>
                <a:gd name="connsiteX5" fmla="*/ 0 w 1428161"/>
                <a:gd name="connsiteY5" fmla="*/ 532811 h 15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8161" h="1598011">
                  <a:moveTo>
                    <a:pt x="532389" y="0"/>
                  </a:moveTo>
                  <a:lnTo>
                    <a:pt x="1428161" y="0"/>
                  </a:lnTo>
                  <a:lnTo>
                    <a:pt x="1428161" y="1235050"/>
                  </a:lnTo>
                  <a:lnTo>
                    <a:pt x="1065200" y="1598011"/>
                  </a:lnTo>
                  <a:lnTo>
                    <a:pt x="1065200" y="532811"/>
                  </a:lnTo>
                  <a:lnTo>
                    <a:pt x="0" y="532811"/>
                  </a:lnTo>
                  <a:close/>
                </a:path>
              </a:pathLst>
            </a:custGeom>
            <a:solidFill>
              <a:schemeClr val="accent1"/>
            </a:soli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66" name="Полилиния: фигура 65">
              <a:extLst>
                <a:ext uri="{FF2B5EF4-FFF2-40B4-BE49-F238E27FC236}">
                  <a16:creationId xmlns:a16="http://schemas.microsoft.com/office/drawing/2014/main" id="{B883058C-4635-4434-A9A9-61CD12D6E381}"/>
                </a:ext>
              </a:extLst>
            </p:cNvPr>
            <p:cNvSpPr/>
            <p:nvPr/>
          </p:nvSpPr>
          <p:spPr>
            <a:xfrm>
              <a:off x="10758343" y="0"/>
              <a:ext cx="532812" cy="737754"/>
            </a:xfrm>
            <a:custGeom>
              <a:avLst/>
              <a:gdLst>
                <a:gd name="connsiteX0" fmla="*/ 0 w 532812"/>
                <a:gd name="connsiteY0" fmla="*/ 0 h 737754"/>
                <a:gd name="connsiteX1" fmla="*/ 532812 w 532812"/>
                <a:gd name="connsiteY1" fmla="*/ 0 h 737754"/>
                <a:gd name="connsiteX2" fmla="*/ 532812 w 532812"/>
                <a:gd name="connsiteY2" fmla="*/ 204942 h 737754"/>
                <a:gd name="connsiteX3" fmla="*/ 0 w 532812"/>
                <a:gd name="connsiteY3" fmla="*/ 737754 h 73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812" h="737754">
                  <a:moveTo>
                    <a:pt x="0" y="0"/>
                  </a:moveTo>
                  <a:lnTo>
                    <a:pt x="532812" y="0"/>
                  </a:lnTo>
                  <a:lnTo>
                    <a:pt x="532812" y="204942"/>
                  </a:lnTo>
                  <a:lnTo>
                    <a:pt x="0" y="73775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ru-RU"/>
            </a:p>
          </p:txBody>
        </p:sp>
        <p:sp>
          <p:nvSpPr>
            <p:cNvPr id="67" name="Полилиния: фигура 66">
              <a:extLst>
                <a:ext uri="{FF2B5EF4-FFF2-40B4-BE49-F238E27FC236}">
                  <a16:creationId xmlns:a16="http://schemas.microsoft.com/office/drawing/2014/main" id="{6DD0AC0A-D7F4-4B52-B514-892035B51754}"/>
                </a:ext>
              </a:extLst>
            </p:cNvPr>
            <p:cNvSpPr/>
            <p:nvPr/>
          </p:nvSpPr>
          <p:spPr>
            <a:xfrm>
              <a:off x="9687644" y="3378642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260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5676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260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567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30000"/>
                  </a:schemeClr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: фигура 67">
              <a:extLst>
                <a:ext uri="{FF2B5EF4-FFF2-40B4-BE49-F238E27FC236}">
                  <a16:creationId xmlns:a16="http://schemas.microsoft.com/office/drawing/2014/main" id="{70F8EE43-DD6A-4E59-A5C0-A19AAFFB5020}"/>
                </a:ext>
              </a:extLst>
            </p:cNvPr>
            <p:cNvSpPr/>
            <p:nvPr/>
          </p:nvSpPr>
          <p:spPr>
            <a:xfrm>
              <a:off x="5970228" y="718496"/>
              <a:ext cx="1598011" cy="1598010"/>
            </a:xfrm>
            <a:custGeom>
              <a:avLst/>
              <a:gdLst>
                <a:gd name="connsiteX0" fmla="*/ 1778750 w 1778749"/>
                <a:gd name="connsiteY0" fmla="*/ 0 h 1778749"/>
                <a:gd name="connsiteX1" fmla="*/ 593073 w 1778749"/>
                <a:gd name="connsiteY1" fmla="*/ 0 h 1778749"/>
                <a:gd name="connsiteX2" fmla="*/ 0 w 1778749"/>
                <a:gd name="connsiteY2" fmla="*/ 593073 h 1778749"/>
                <a:gd name="connsiteX3" fmla="*/ 1185676 w 1778749"/>
                <a:gd name="connsiteY3" fmla="*/ 593073 h 1778749"/>
                <a:gd name="connsiteX4" fmla="*/ 1185676 w 1778749"/>
                <a:gd name="connsiteY4" fmla="*/ 1778750 h 1778749"/>
                <a:gd name="connsiteX5" fmla="*/ 1778750 w 1778749"/>
                <a:gd name="connsiteY5" fmla="*/ 1186147 h 1778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78749" h="1778749">
                  <a:moveTo>
                    <a:pt x="1778750" y="0"/>
                  </a:moveTo>
                  <a:lnTo>
                    <a:pt x="593073" y="0"/>
                  </a:lnTo>
                  <a:lnTo>
                    <a:pt x="0" y="593073"/>
                  </a:lnTo>
                  <a:lnTo>
                    <a:pt x="1185676" y="593073"/>
                  </a:lnTo>
                  <a:lnTo>
                    <a:pt x="1185676" y="1778750"/>
                  </a:lnTo>
                  <a:lnTo>
                    <a:pt x="1778750" y="118614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E8F8E"/>
                </a:gs>
                <a:gs pos="37000">
                  <a:srgbClr val="4E5555"/>
                </a:gs>
                <a:gs pos="82486">
                  <a:srgbClr val="C4C4C5"/>
                </a:gs>
                <a:gs pos="100000">
                  <a:srgbClr val="9F9F9F"/>
                </a:gs>
              </a:gsLst>
              <a:lin ang="2700000" scaled="1"/>
              <a:tileRect/>
            </a:gradFill>
            <a:ln w="47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C31215-225D-464C-B5A7-1F4D093A3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B9CAC58-44C9-4DC0-A6AF-0B4057C34224}" type="slidenum">
              <a:rPr lang="ru-RU" noProof="0" smtClean="0"/>
              <a:pPr lvl="0"/>
              <a:t>6</a:t>
            </a:fld>
            <a:endParaRPr lang="ru-RU" noProof="0" dirty="0"/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B60F2CDD-2163-4BDF-BF88-EEB47CE9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68319"/>
            <a:ext cx="10379284" cy="559572"/>
          </a:xfrm>
        </p:spPr>
        <p:txBody>
          <a:bodyPr/>
          <a:lstStyle/>
          <a:p>
            <a:r>
              <a:rPr lang="ru-RU" dirty="0" smtClean="0"/>
              <a:t>Система </a:t>
            </a:r>
            <a:r>
              <a:rPr lang="ru-RU" dirty="0"/>
              <a:t>позиционирования автосамосвалов и экскаваторной </a:t>
            </a:r>
            <a:r>
              <a:rPr lang="ru-RU" dirty="0" smtClean="0"/>
              <a:t>техники (АСУ </a:t>
            </a:r>
            <a:r>
              <a:rPr lang="ru-RU" dirty="0"/>
              <a:t>ГТК «Карьер</a:t>
            </a:r>
            <a:r>
              <a:rPr lang="ru-RU" dirty="0" smtClean="0"/>
              <a:t>»)</a:t>
            </a:r>
            <a:endParaRPr lang="en-GB" dirty="0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5B777EF9-4B84-4103-8B4B-71B6A54960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10.11.2021</a:t>
            </a:r>
            <a:endParaRPr lang="ru-RU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3F600-2DAD-4680-9CD0-BCEC1AEED278}"/>
              </a:ext>
            </a:extLst>
          </p:cNvPr>
          <p:cNvSpPr/>
          <p:nvPr/>
        </p:nvSpPr>
        <p:spPr>
          <a:xfrm>
            <a:off x="420594" y="4005064"/>
            <a:ext cx="5576400" cy="2311156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8600" marR="0" lvl="0" indent="-22860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99A4AB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id="{45C3AD63-4966-4498-BEA3-E36C8039355D}"/>
              </a:ext>
            </a:extLst>
          </p:cNvPr>
          <p:cNvSpPr/>
          <p:nvPr/>
        </p:nvSpPr>
        <p:spPr>
          <a:xfrm>
            <a:off x="6204714" y="4005064"/>
            <a:ext cx="5576400" cy="2311156"/>
          </a:xfrm>
          <a:prstGeom prst="rect">
            <a:avLst/>
          </a:prstGeom>
          <a:solidFill>
            <a:schemeClr val="accent3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8600" marR="0" lvl="0" indent="-228600" algn="l" defTabSz="895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99A4AB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00C175CC-0D57-4914-A229-45C06F63D2B6}"/>
              </a:ext>
            </a:extLst>
          </p:cNvPr>
          <p:cNvSpPr txBox="1">
            <a:spLocks/>
          </p:cNvSpPr>
          <p:nvPr/>
        </p:nvSpPr>
        <p:spPr>
          <a:xfrm>
            <a:off x="6492714" y="5176935"/>
            <a:ext cx="4967882" cy="923330"/>
          </a:xfrm>
          <a:prstGeom prst="rect">
            <a:avLst/>
          </a:prstGeom>
          <a:effectLst/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Результатом </a:t>
            </a:r>
            <a:r>
              <a:rPr lang="ru-RU" sz="1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 </a:t>
            </a:r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прозрачности </a:t>
            </a:r>
            <a:r>
              <a:rPr lang="ru-RU" sz="1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логистических </a:t>
            </a:r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операций, подсвечивание узких мест на технологическом </a:t>
            </a:r>
            <a:r>
              <a:rPr lang="ru-RU" sz="1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переделе, </a:t>
            </a:r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простоями техники, возможность организации работы в единой связке тандема «экскаватор-самосвал» и автоматизация отчетности.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1878A3-7617-4CD5-BF6D-F837A71F0D9C}"/>
              </a:ext>
            </a:extLst>
          </p:cNvPr>
          <p:cNvSpPr txBox="1"/>
          <p:nvPr/>
        </p:nvSpPr>
        <p:spPr>
          <a:xfrm>
            <a:off x="6492715" y="4279626"/>
            <a:ext cx="692497" cy="83099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-300" normalizeH="0" baseline="0" noProof="0" dirty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02</a:t>
            </a:r>
          </a:p>
        </p:txBody>
      </p:sp>
      <p:cxnSp>
        <p:nvCxnSpPr>
          <p:cNvPr id="38" name="Straight Connector 19">
            <a:extLst>
              <a:ext uri="{FF2B5EF4-FFF2-40B4-BE49-F238E27FC236}">
                <a16:creationId xmlns:a16="http://schemas.microsoft.com/office/drawing/2014/main" id="{4E116944-4203-4148-8ACF-ED1DA1F550E9}"/>
              </a:ext>
            </a:extLst>
          </p:cNvPr>
          <p:cNvCxnSpPr/>
          <p:nvPr/>
        </p:nvCxnSpPr>
        <p:spPr bwMode="auto">
          <a:xfrm>
            <a:off x="6517230" y="4941834"/>
            <a:ext cx="68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3">
            <a:extLst>
              <a:ext uri="{FF2B5EF4-FFF2-40B4-BE49-F238E27FC236}">
                <a16:creationId xmlns:a16="http://schemas.microsoft.com/office/drawing/2014/main" id="{BCD722E8-499E-413C-8D66-060058DF0026}"/>
              </a:ext>
            </a:extLst>
          </p:cNvPr>
          <p:cNvSpPr txBox="1">
            <a:spLocks/>
          </p:cNvSpPr>
          <p:nvPr/>
        </p:nvSpPr>
        <p:spPr>
          <a:xfrm>
            <a:off x="708594" y="5176935"/>
            <a:ext cx="4967882" cy="923330"/>
          </a:xfrm>
          <a:prstGeom prst="rect">
            <a:avLst/>
          </a:prstGeom>
          <a:effectLst/>
        </p:spPr>
        <p:txBody>
          <a:bodyPr vert="horz" wrap="square" lIns="0" tIns="0" rIns="0" bIns="0" rtlCol="0"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 baseline="0"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 baseline="0"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 baseline="0"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 baseline="0"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ru-RU" sz="1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</a:t>
            </a:r>
            <a:r>
              <a:rPr lang="ru-RU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состоянии силовых агрегатов, количестве топлива, текущего скоростного режима движения и перевозимый вес передается на центральный диспетчерский пункт и отображается на рабочих местах мастеров и диспетчеров в режиме реального </a:t>
            </a:r>
            <a:r>
              <a:rPr lang="ru-RU" sz="1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времени.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924175-E19C-43E9-9295-BF1CEC3E5A5C}"/>
              </a:ext>
            </a:extLst>
          </p:cNvPr>
          <p:cNvSpPr txBox="1"/>
          <p:nvPr/>
        </p:nvSpPr>
        <p:spPr>
          <a:xfrm>
            <a:off x="708595" y="4279626"/>
            <a:ext cx="692497" cy="83099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-300" normalizeH="0" baseline="0" noProof="0" dirty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</a:t>
            </a:r>
          </a:p>
        </p:txBody>
      </p:sp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1A8D2520-44F3-47BC-955A-8EB4C559ACFD}"/>
              </a:ext>
            </a:extLst>
          </p:cNvPr>
          <p:cNvCxnSpPr/>
          <p:nvPr/>
        </p:nvCxnSpPr>
        <p:spPr bwMode="auto">
          <a:xfrm>
            <a:off x="733110" y="4941834"/>
            <a:ext cx="684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682CF2-0B5D-429E-8170-E381D08D5E4B}"/>
              </a:ext>
            </a:extLst>
          </p:cNvPr>
          <p:cNvSpPr/>
          <p:nvPr/>
        </p:nvSpPr>
        <p:spPr>
          <a:xfrm>
            <a:off x="414110" y="4005064"/>
            <a:ext cx="5576400" cy="4266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8600" indent="-228600" defTabSz="895350">
              <a:spcAft>
                <a:spcPts val="600"/>
              </a:spcAft>
              <a:buClr>
                <a:srgbClr val="DD1E25"/>
              </a:buClr>
              <a:buFont typeface="Wingdings" panose="05000000000000000000" pitchFamily="2" charset="2"/>
              <a:buChar char="§"/>
              <a:defRPr/>
            </a:pPr>
            <a:endParaRPr lang="ru-RU" sz="1200" dirty="0">
              <a:solidFill>
                <a:srgbClr val="99A4AB">
                  <a:lumMod val="50000"/>
                </a:srgbClr>
              </a:solidFill>
              <a:latin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98D160F-2F81-4A8D-874A-8053EB222BB1}"/>
              </a:ext>
            </a:extLst>
          </p:cNvPr>
          <p:cNvSpPr/>
          <p:nvPr/>
        </p:nvSpPr>
        <p:spPr>
          <a:xfrm>
            <a:off x="6204714" y="4005064"/>
            <a:ext cx="5576400" cy="4266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228600" indent="-228600" defTabSz="895350">
              <a:spcAft>
                <a:spcPts val="600"/>
              </a:spcAft>
              <a:buClr>
                <a:srgbClr val="DD1E25"/>
              </a:buClr>
              <a:buFont typeface="Wingdings" panose="05000000000000000000" pitchFamily="2" charset="2"/>
              <a:buChar char="§"/>
              <a:defRPr/>
            </a:pPr>
            <a:endParaRPr lang="ru-RU" sz="1200" dirty="0">
              <a:solidFill>
                <a:srgbClr val="99A4AB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973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DD3EFB9-3FCA-4569-96FC-92E29EF496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9F11A-CAD2-4FD2-9793-0DC6E98D19B3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7112EAB-5B26-45A2-B7F1-0EA833DA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388" y="189313"/>
            <a:ext cx="10788180" cy="978148"/>
          </a:xfrm>
        </p:spPr>
        <p:txBody>
          <a:bodyPr/>
          <a:lstStyle/>
          <a:p>
            <a:r>
              <a:rPr lang="ru-RU" sz="2400" dirty="0" smtClean="0"/>
              <a:t>К 2025 году АО «Олкон» планирует реализовать интегральный </a:t>
            </a:r>
            <a:r>
              <a:rPr lang="ru-RU" sz="2400" dirty="0"/>
              <a:t>цифровой продукт «Цифровой карьер</a:t>
            </a:r>
            <a:r>
              <a:rPr lang="ru-RU" sz="2400" dirty="0" smtClean="0"/>
              <a:t>» за счет развития </a:t>
            </a:r>
            <a:r>
              <a:rPr lang="ru-RU" sz="2400" dirty="0"/>
              <a:t>функционала АСУ </a:t>
            </a:r>
            <a:r>
              <a:rPr lang="ru-RU" sz="2400" dirty="0" smtClean="0"/>
              <a:t>ГТК «Карьер»</a:t>
            </a:r>
            <a:endParaRPr lang="ru-RU" sz="2400" dirty="0"/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332D2501-4E99-4FAF-94C8-0B0C97679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10.11.2021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12277BB-0B72-4226-9B93-12A805EF0D56}"/>
              </a:ext>
            </a:extLst>
          </p:cNvPr>
          <p:cNvSpPr/>
          <p:nvPr/>
        </p:nvSpPr>
        <p:spPr>
          <a:xfrm>
            <a:off x="1977440" y="1377421"/>
            <a:ext cx="9240008" cy="144655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>
              <a:spcAft>
                <a:spcPts val="554"/>
              </a:spcAft>
              <a:defRPr/>
            </a:pPr>
            <a:r>
              <a:rPr lang="ru-RU" sz="2100" b="1" dirty="0" smtClean="0">
                <a:solidFill>
                  <a:srgbClr val="002F6C"/>
                </a:solidFill>
                <a:latin typeface="Arial"/>
              </a:rPr>
              <a:t>В 2021 году в ГТК </a:t>
            </a:r>
            <a:r>
              <a:rPr lang="ru-RU" sz="2100" b="1" dirty="0">
                <a:solidFill>
                  <a:srgbClr val="002F6C"/>
                </a:solidFill>
              </a:rPr>
              <a:t>реализованы проекты, использующие цифровой функционал или имеющие инфраструктурное значение для реализации других </a:t>
            </a:r>
            <a:r>
              <a:rPr lang="ru-RU" sz="2100" b="1" dirty="0" smtClean="0">
                <a:solidFill>
                  <a:srgbClr val="002F6C"/>
                </a:solidFill>
              </a:rPr>
              <a:t>проектов</a:t>
            </a:r>
            <a:endParaRPr lang="ru-RU" sz="2100" b="1" dirty="0" smtClean="0">
              <a:solidFill>
                <a:srgbClr val="002F6C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900" dirty="0"/>
              <a:t>В частности, мобильное место взрывника, шинный </a:t>
            </a:r>
            <a:r>
              <a:rPr lang="ru-RU" sz="1900" dirty="0" smtClean="0"/>
              <a:t>калькулятор и другие</a:t>
            </a:r>
            <a:endParaRPr lang="ru-RU" sz="1900" dirty="0"/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FB4E925-44F0-47F5-97D9-6331CE575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6717" y="1804044"/>
            <a:ext cx="293599" cy="366999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829D15A-EE67-4764-AE37-8C522D0033D5}"/>
              </a:ext>
            </a:extLst>
          </p:cNvPr>
          <p:cNvGrpSpPr/>
          <p:nvPr/>
        </p:nvGrpSpPr>
        <p:grpSpPr>
          <a:xfrm>
            <a:off x="420388" y="1354415"/>
            <a:ext cx="1266256" cy="1266256"/>
            <a:chOff x="420388" y="1500299"/>
            <a:chExt cx="1266256" cy="1266256"/>
          </a:xfrm>
        </p:grpSpPr>
        <p:sp>
          <p:nvSpPr>
            <p:cNvPr id="69" name="Дуга 68">
              <a:extLst>
                <a:ext uri="{FF2B5EF4-FFF2-40B4-BE49-F238E27FC236}">
                  <a16:creationId xmlns:a16="http://schemas.microsoft.com/office/drawing/2014/main" id="{EA2040AF-1D0D-4FBA-8625-C43D83105DAE}"/>
                </a:ext>
              </a:extLst>
            </p:cNvPr>
            <p:cNvSpPr/>
            <p:nvPr/>
          </p:nvSpPr>
          <p:spPr bwMode="auto">
            <a:xfrm>
              <a:off x="511609" y="1591520"/>
              <a:ext cx="1083814" cy="1083814"/>
            </a:xfrm>
            <a:prstGeom prst="arc">
              <a:avLst>
                <a:gd name="adj1" fmla="val 9659496"/>
                <a:gd name="adj2" fmla="val 19981589"/>
              </a:avLst>
            </a:prstGeom>
            <a:noFill/>
            <a:ln w="920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0" name="Дуга 69">
              <a:extLst>
                <a:ext uri="{FF2B5EF4-FFF2-40B4-BE49-F238E27FC236}">
                  <a16:creationId xmlns:a16="http://schemas.microsoft.com/office/drawing/2014/main" id="{5F94104B-09FA-4551-A137-18C29DA5E3E9}"/>
                </a:ext>
              </a:extLst>
            </p:cNvPr>
            <p:cNvSpPr/>
            <p:nvPr/>
          </p:nvSpPr>
          <p:spPr bwMode="auto">
            <a:xfrm>
              <a:off x="601652" y="1681561"/>
              <a:ext cx="903731" cy="903731"/>
            </a:xfrm>
            <a:prstGeom prst="arc">
              <a:avLst>
                <a:gd name="adj1" fmla="val 19044641"/>
                <a:gd name="adj2" fmla="val 8069024"/>
              </a:avLst>
            </a:prstGeom>
            <a:noFill/>
            <a:ln w="920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1" name="Дуга 70">
              <a:extLst>
                <a:ext uri="{FF2B5EF4-FFF2-40B4-BE49-F238E27FC236}">
                  <a16:creationId xmlns:a16="http://schemas.microsoft.com/office/drawing/2014/main" id="{673AEF3B-713F-48C0-950E-113FE495A79C}"/>
                </a:ext>
              </a:extLst>
            </p:cNvPr>
            <p:cNvSpPr/>
            <p:nvPr/>
          </p:nvSpPr>
          <p:spPr bwMode="auto">
            <a:xfrm>
              <a:off x="420388" y="1500299"/>
              <a:ext cx="1266256" cy="1266256"/>
            </a:xfrm>
            <a:prstGeom prst="arc">
              <a:avLst>
                <a:gd name="adj1" fmla="val 11215534"/>
                <a:gd name="adj2" fmla="val 2756153"/>
              </a:avLst>
            </a:prstGeom>
            <a:noFill/>
            <a:ln w="9207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3" name="Дуга 72">
              <a:extLst>
                <a:ext uri="{FF2B5EF4-FFF2-40B4-BE49-F238E27FC236}">
                  <a16:creationId xmlns:a16="http://schemas.microsoft.com/office/drawing/2014/main" id="{9A0EEDB1-39C3-416D-84C2-A2E51A803A79}"/>
                </a:ext>
              </a:extLst>
            </p:cNvPr>
            <p:cNvSpPr/>
            <p:nvPr/>
          </p:nvSpPr>
          <p:spPr bwMode="auto">
            <a:xfrm>
              <a:off x="692906" y="1772816"/>
              <a:ext cx="721221" cy="721220"/>
            </a:xfrm>
            <a:prstGeom prst="arc">
              <a:avLst>
                <a:gd name="adj1" fmla="val 20424225"/>
                <a:gd name="adj2" fmla="val 4297621"/>
              </a:avLst>
            </a:prstGeom>
            <a:noFill/>
            <a:ln w="92075" cap="flat" cmpd="sng" algn="ctr">
              <a:gradFill>
                <a:gsLst>
                  <a:gs pos="60000">
                    <a:schemeClr val="accent3"/>
                  </a:gs>
                  <a:gs pos="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accent3">
                      <a:lumMod val="20000"/>
                      <a:lumOff val="80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782335D8-BEED-4FFE-AA39-D678492DB44F}"/>
              </a:ext>
            </a:extLst>
          </p:cNvPr>
          <p:cNvGrpSpPr/>
          <p:nvPr/>
        </p:nvGrpSpPr>
        <p:grpSpPr>
          <a:xfrm>
            <a:off x="429268" y="3045913"/>
            <a:ext cx="11139340" cy="1431161"/>
            <a:chOff x="420388" y="1395797"/>
            <a:chExt cx="11139340" cy="1431161"/>
          </a:xfrm>
        </p:grpSpPr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B24CDDBA-054E-4975-9BFE-07ECCBD88337}"/>
                </a:ext>
              </a:extLst>
            </p:cNvPr>
            <p:cNvSpPr/>
            <p:nvPr/>
          </p:nvSpPr>
          <p:spPr>
            <a:xfrm>
              <a:off x="1968560" y="1395797"/>
              <a:ext cx="9591168" cy="1431161"/>
            </a:xfrm>
            <a:prstGeom prst="rect">
              <a:avLst/>
            </a:prstGeom>
            <a:noFill/>
          </p:spPr>
          <p:txBody>
            <a:bodyPr wrap="square" lIns="0" anchor="t">
              <a:spAutoFit/>
            </a:bodyPr>
            <a:lstStyle/>
            <a:p>
              <a:pPr lvl="0">
                <a:spcAft>
                  <a:spcPts val="554"/>
                </a:spcAft>
                <a:defRPr/>
              </a:pPr>
              <a:r>
                <a:rPr lang="ru-RU" sz="2100" b="1" dirty="0" smtClean="0">
                  <a:solidFill>
                    <a:srgbClr val="002F6C"/>
                  </a:solidFill>
                </a:rPr>
                <a:t>Сейчас в </a:t>
              </a:r>
              <a:r>
                <a:rPr lang="ru-RU" sz="2100" b="1" dirty="0">
                  <a:solidFill>
                    <a:srgbClr val="002F6C"/>
                  </a:solidFill>
                </a:rPr>
                <a:t>ГТК </a:t>
              </a:r>
              <a:r>
                <a:rPr lang="ru-RU" sz="2100" b="1" dirty="0" smtClean="0">
                  <a:solidFill>
                    <a:srgbClr val="002F6C"/>
                  </a:solidFill>
                </a:rPr>
                <a:t>осуществляется </a:t>
              </a:r>
              <a:r>
                <a:rPr lang="ru-RU" sz="2100" b="1" dirty="0">
                  <a:solidFill>
                    <a:srgbClr val="002F6C"/>
                  </a:solidFill>
                </a:rPr>
                <a:t>развертывание </a:t>
              </a:r>
              <a:r>
                <a:rPr lang="ru-RU" sz="2100" b="1" dirty="0" smtClean="0">
                  <a:solidFill>
                    <a:srgbClr val="002F6C"/>
                  </a:solidFill>
                </a:rPr>
                <a:t>успешных инструментов:</a:t>
              </a:r>
            </a:p>
            <a:p>
              <a:pPr lvl="0">
                <a:spcAft>
                  <a:spcPts val="554"/>
                </a:spcAft>
                <a:defRPr/>
              </a:pPr>
              <a:r>
                <a:rPr lang="ru-RU" sz="1900" dirty="0"/>
                <a:t>система контроля за усталостью водителей автосамосвалов, система оценки классности водителей, </a:t>
              </a:r>
              <a:r>
                <a:rPr lang="ru-RU" sz="1900" dirty="0" smtClean="0"/>
                <a:t>мастеров </a:t>
              </a:r>
              <a:r>
                <a:rPr lang="ru-RU" sz="1900" dirty="0"/>
                <a:t>и диспетчерского состава </a:t>
              </a:r>
            </a:p>
          </p:txBody>
        </p: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0036F155-7046-4F87-AC02-C51D0B44A824}"/>
                </a:ext>
              </a:extLst>
            </p:cNvPr>
            <p:cNvGrpSpPr/>
            <p:nvPr/>
          </p:nvGrpSpPr>
          <p:grpSpPr>
            <a:xfrm>
              <a:off x="420388" y="1424240"/>
              <a:ext cx="1266256" cy="1266256"/>
              <a:chOff x="420388" y="1424240"/>
              <a:chExt cx="1266256" cy="1266256"/>
            </a:xfrm>
          </p:grpSpPr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A9733566-62E0-4A6B-B249-49D78C3F74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906717" y="1873869"/>
                <a:ext cx="293599" cy="366999"/>
              </a:xfrm>
              <a:prstGeom prst="rect">
                <a:avLst/>
              </a:prstGeom>
            </p:spPr>
          </p:pic>
          <p:grpSp>
            <p:nvGrpSpPr>
              <p:cNvPr id="93" name="Группа 92">
                <a:extLst>
                  <a:ext uri="{FF2B5EF4-FFF2-40B4-BE49-F238E27FC236}">
                    <a16:creationId xmlns:a16="http://schemas.microsoft.com/office/drawing/2014/main" id="{97AEE1C8-9CF3-4933-8351-981B7669A0DF}"/>
                  </a:ext>
                </a:extLst>
              </p:cNvPr>
              <p:cNvGrpSpPr/>
              <p:nvPr/>
            </p:nvGrpSpPr>
            <p:grpSpPr>
              <a:xfrm>
                <a:off x="420388" y="1424240"/>
                <a:ext cx="1266256" cy="1266256"/>
                <a:chOff x="420388" y="1500299"/>
                <a:chExt cx="1266256" cy="1266256"/>
              </a:xfrm>
            </p:grpSpPr>
            <p:sp>
              <p:nvSpPr>
                <p:cNvPr id="94" name="Дуга 93">
                  <a:extLst>
                    <a:ext uri="{FF2B5EF4-FFF2-40B4-BE49-F238E27FC236}">
                      <a16:creationId xmlns:a16="http://schemas.microsoft.com/office/drawing/2014/main" id="{C8A97068-349F-49EB-8B45-A94E064CDFED}"/>
                    </a:ext>
                  </a:extLst>
                </p:cNvPr>
                <p:cNvSpPr/>
                <p:nvPr/>
              </p:nvSpPr>
              <p:spPr bwMode="auto">
                <a:xfrm>
                  <a:off x="511609" y="1591520"/>
                  <a:ext cx="1083814" cy="1083814"/>
                </a:xfrm>
                <a:prstGeom prst="arc">
                  <a:avLst>
                    <a:gd name="adj1" fmla="val 9659496"/>
                    <a:gd name="adj2" fmla="val 19981589"/>
                  </a:avLst>
                </a:prstGeom>
                <a:noFill/>
                <a:ln w="920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95" name="Дуга 94">
                  <a:extLst>
                    <a:ext uri="{FF2B5EF4-FFF2-40B4-BE49-F238E27FC236}">
                      <a16:creationId xmlns:a16="http://schemas.microsoft.com/office/drawing/2014/main" id="{6AE58F5A-2F69-4011-897F-583F89346A57}"/>
                    </a:ext>
                  </a:extLst>
                </p:cNvPr>
                <p:cNvSpPr/>
                <p:nvPr/>
              </p:nvSpPr>
              <p:spPr bwMode="auto">
                <a:xfrm>
                  <a:off x="601652" y="1681561"/>
                  <a:ext cx="903731" cy="903731"/>
                </a:xfrm>
                <a:prstGeom prst="arc">
                  <a:avLst>
                    <a:gd name="adj1" fmla="val 19044641"/>
                    <a:gd name="adj2" fmla="val 8069024"/>
                  </a:avLst>
                </a:prstGeom>
                <a:noFill/>
                <a:ln w="920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96" name="Дуга 95">
                  <a:extLst>
                    <a:ext uri="{FF2B5EF4-FFF2-40B4-BE49-F238E27FC236}">
                      <a16:creationId xmlns:a16="http://schemas.microsoft.com/office/drawing/2014/main" id="{BE246119-D919-4755-B86B-4AF3AC7F0F5A}"/>
                    </a:ext>
                  </a:extLst>
                </p:cNvPr>
                <p:cNvSpPr/>
                <p:nvPr/>
              </p:nvSpPr>
              <p:spPr bwMode="auto">
                <a:xfrm>
                  <a:off x="420388" y="1500299"/>
                  <a:ext cx="1266256" cy="1266256"/>
                </a:xfrm>
                <a:prstGeom prst="arc">
                  <a:avLst>
                    <a:gd name="adj1" fmla="val 11215534"/>
                    <a:gd name="adj2" fmla="val 2756153"/>
                  </a:avLst>
                </a:prstGeom>
                <a:noFill/>
                <a:ln w="920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97" name="Дуга 96">
                  <a:extLst>
                    <a:ext uri="{FF2B5EF4-FFF2-40B4-BE49-F238E27FC236}">
                      <a16:creationId xmlns:a16="http://schemas.microsoft.com/office/drawing/2014/main" id="{05195E53-C245-4E69-9507-B3CB229CC4D7}"/>
                    </a:ext>
                  </a:extLst>
                </p:cNvPr>
                <p:cNvSpPr/>
                <p:nvPr/>
              </p:nvSpPr>
              <p:spPr bwMode="auto">
                <a:xfrm>
                  <a:off x="692906" y="1772816"/>
                  <a:ext cx="721221" cy="721220"/>
                </a:xfrm>
                <a:prstGeom prst="arc">
                  <a:avLst>
                    <a:gd name="adj1" fmla="val 20424225"/>
                    <a:gd name="adj2" fmla="val 4297621"/>
                  </a:avLst>
                </a:prstGeom>
                <a:noFill/>
                <a:ln w="92075" cap="flat" cmpd="sng" algn="ctr">
                  <a:gradFill>
                    <a:gsLst>
                      <a:gs pos="60000">
                        <a:schemeClr val="accent3"/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7901799D-ADEE-4E43-9385-8C14F01E97B5}"/>
              </a:ext>
            </a:extLst>
          </p:cNvPr>
          <p:cNvGrpSpPr/>
          <p:nvPr/>
        </p:nvGrpSpPr>
        <p:grpSpPr>
          <a:xfrm>
            <a:off x="420388" y="4667062"/>
            <a:ext cx="10689048" cy="1738938"/>
            <a:chOff x="420388" y="1322734"/>
            <a:chExt cx="10689048" cy="1738938"/>
          </a:xfrm>
        </p:grpSpPr>
        <p:sp>
          <p:nvSpPr>
            <p:cNvPr id="99" name="Прямоугольник 98">
              <a:extLst>
                <a:ext uri="{FF2B5EF4-FFF2-40B4-BE49-F238E27FC236}">
                  <a16:creationId xmlns:a16="http://schemas.microsoft.com/office/drawing/2014/main" id="{B190DD4B-8EB3-45E1-9224-3A987E64BD66}"/>
                </a:ext>
              </a:extLst>
            </p:cNvPr>
            <p:cNvSpPr/>
            <p:nvPr/>
          </p:nvSpPr>
          <p:spPr>
            <a:xfrm>
              <a:off x="1977440" y="1322734"/>
              <a:ext cx="9131996" cy="1738938"/>
            </a:xfrm>
            <a:prstGeom prst="rect">
              <a:avLst/>
            </a:prstGeom>
            <a:noFill/>
          </p:spPr>
          <p:txBody>
            <a:bodyPr wrap="square" lIns="0" anchor="t">
              <a:spAutoFit/>
            </a:bodyPr>
            <a:lstStyle/>
            <a:p>
              <a:pPr lvl="0">
                <a:spcAft>
                  <a:spcPts val="554"/>
                </a:spcAft>
                <a:defRPr/>
              </a:pPr>
              <a:r>
                <a:rPr lang="ru-RU" sz="2100" b="1" dirty="0" smtClean="0">
                  <a:solidFill>
                    <a:srgbClr val="002F6C"/>
                  </a:solidFill>
                </a:rPr>
                <a:t>Перспективы дальнейшего развития </a:t>
              </a:r>
              <a:r>
                <a:rPr lang="ru-RU" sz="2100" b="1" dirty="0">
                  <a:solidFill>
                    <a:srgbClr val="002F6C"/>
                  </a:solidFill>
                </a:rPr>
                <a:t>АСУ ГТК «Карьер» </a:t>
              </a:r>
              <a:r>
                <a:rPr lang="ru-RU" sz="2100" b="1" dirty="0" smtClean="0">
                  <a:solidFill>
                    <a:srgbClr val="002F6C"/>
                  </a:solidFill>
                </a:rPr>
                <a:t>возможны за счет: </a:t>
              </a:r>
            </a:p>
            <a:p>
              <a:pPr lvl="0">
                <a:spcAft>
                  <a:spcPts val="554"/>
                </a:spcAft>
                <a:defRPr/>
              </a:pPr>
              <a:r>
                <a:rPr lang="ru-RU" sz="1900" dirty="0" smtClean="0"/>
                <a:t>расширения </a:t>
              </a:r>
              <a:r>
                <a:rPr lang="ru-RU" sz="1900" dirty="0"/>
                <a:t>парка устанавливаемого измерительно-контрольного оборудования, подключение </a:t>
              </a:r>
              <a:r>
                <a:rPr lang="ru-RU" sz="1900" dirty="0" smtClean="0"/>
                <a:t>техники </a:t>
              </a:r>
              <a:r>
                <a:rPr lang="ru-RU" sz="1900" dirty="0"/>
                <a:t>вспомогательного назначения, </a:t>
              </a:r>
              <a:r>
                <a:rPr lang="ru-RU" sz="1900" dirty="0" smtClean="0"/>
                <a:t>внедрения </a:t>
              </a:r>
              <a:r>
                <a:rPr lang="ru-RU" sz="1900" dirty="0"/>
                <a:t>систем </a:t>
              </a:r>
              <a:r>
                <a:rPr lang="ru-RU" sz="1900" dirty="0" smtClean="0"/>
                <a:t>аналитики и т.д.</a:t>
              </a:r>
              <a:endParaRPr lang="ru-RU" sz="1900" dirty="0"/>
            </a:p>
          </p:txBody>
        </p: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80F8A827-C9AD-46A8-A265-580DC22C3129}"/>
                </a:ext>
              </a:extLst>
            </p:cNvPr>
            <p:cNvGrpSpPr/>
            <p:nvPr/>
          </p:nvGrpSpPr>
          <p:grpSpPr>
            <a:xfrm>
              <a:off x="420388" y="1424240"/>
              <a:ext cx="1266256" cy="1266256"/>
              <a:chOff x="420388" y="1424240"/>
              <a:chExt cx="1266256" cy="1266256"/>
            </a:xfrm>
          </p:grpSpPr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id="{8D5F1579-76D6-4C5F-9B44-F268C6ECA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906717" y="1873869"/>
                <a:ext cx="293599" cy="366999"/>
              </a:xfrm>
              <a:prstGeom prst="rect">
                <a:avLst/>
              </a:prstGeom>
            </p:spPr>
          </p:pic>
          <p:grpSp>
            <p:nvGrpSpPr>
              <p:cNvPr id="110" name="Группа 109">
                <a:extLst>
                  <a:ext uri="{FF2B5EF4-FFF2-40B4-BE49-F238E27FC236}">
                    <a16:creationId xmlns:a16="http://schemas.microsoft.com/office/drawing/2014/main" id="{C693AC6C-FC04-4EB1-8E8A-3D1CD7B419DE}"/>
                  </a:ext>
                </a:extLst>
              </p:cNvPr>
              <p:cNvGrpSpPr/>
              <p:nvPr/>
            </p:nvGrpSpPr>
            <p:grpSpPr>
              <a:xfrm>
                <a:off x="420388" y="1424240"/>
                <a:ext cx="1266256" cy="1266256"/>
                <a:chOff x="420388" y="1500299"/>
                <a:chExt cx="1266256" cy="1266256"/>
              </a:xfrm>
            </p:grpSpPr>
            <p:sp>
              <p:nvSpPr>
                <p:cNvPr id="111" name="Дуга 110">
                  <a:extLst>
                    <a:ext uri="{FF2B5EF4-FFF2-40B4-BE49-F238E27FC236}">
                      <a16:creationId xmlns:a16="http://schemas.microsoft.com/office/drawing/2014/main" id="{8521985A-910D-49DE-895D-6D8811C98C52}"/>
                    </a:ext>
                  </a:extLst>
                </p:cNvPr>
                <p:cNvSpPr/>
                <p:nvPr/>
              </p:nvSpPr>
              <p:spPr bwMode="auto">
                <a:xfrm>
                  <a:off x="511609" y="1591520"/>
                  <a:ext cx="1083814" cy="1083814"/>
                </a:xfrm>
                <a:prstGeom prst="arc">
                  <a:avLst>
                    <a:gd name="adj1" fmla="val 9659496"/>
                    <a:gd name="adj2" fmla="val 19981589"/>
                  </a:avLst>
                </a:prstGeom>
                <a:noFill/>
                <a:ln w="920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2" name="Дуга 111">
                  <a:extLst>
                    <a:ext uri="{FF2B5EF4-FFF2-40B4-BE49-F238E27FC236}">
                      <a16:creationId xmlns:a16="http://schemas.microsoft.com/office/drawing/2014/main" id="{FB3F908F-2E97-4B79-ABA5-CEF49C9C52F5}"/>
                    </a:ext>
                  </a:extLst>
                </p:cNvPr>
                <p:cNvSpPr/>
                <p:nvPr/>
              </p:nvSpPr>
              <p:spPr bwMode="auto">
                <a:xfrm>
                  <a:off x="601652" y="1681561"/>
                  <a:ext cx="903731" cy="903731"/>
                </a:xfrm>
                <a:prstGeom prst="arc">
                  <a:avLst>
                    <a:gd name="adj1" fmla="val 19044641"/>
                    <a:gd name="adj2" fmla="val 8069024"/>
                  </a:avLst>
                </a:prstGeom>
                <a:noFill/>
                <a:ln w="920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3" name="Дуга 112">
                  <a:extLst>
                    <a:ext uri="{FF2B5EF4-FFF2-40B4-BE49-F238E27FC236}">
                      <a16:creationId xmlns:a16="http://schemas.microsoft.com/office/drawing/2014/main" id="{22DF9A11-C0FB-4317-951C-85D9C8909AC7}"/>
                    </a:ext>
                  </a:extLst>
                </p:cNvPr>
                <p:cNvSpPr/>
                <p:nvPr/>
              </p:nvSpPr>
              <p:spPr bwMode="auto">
                <a:xfrm>
                  <a:off x="420388" y="1500299"/>
                  <a:ext cx="1266256" cy="1266256"/>
                </a:xfrm>
                <a:prstGeom prst="arc">
                  <a:avLst>
                    <a:gd name="adj1" fmla="val 11215534"/>
                    <a:gd name="adj2" fmla="val 2756153"/>
                  </a:avLst>
                </a:prstGeom>
                <a:noFill/>
                <a:ln w="9207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14" name="Дуга 113">
                  <a:extLst>
                    <a:ext uri="{FF2B5EF4-FFF2-40B4-BE49-F238E27FC236}">
                      <a16:creationId xmlns:a16="http://schemas.microsoft.com/office/drawing/2014/main" id="{633B04D6-D2F8-443F-B947-74C5480CB284}"/>
                    </a:ext>
                  </a:extLst>
                </p:cNvPr>
                <p:cNvSpPr/>
                <p:nvPr/>
              </p:nvSpPr>
              <p:spPr bwMode="auto">
                <a:xfrm>
                  <a:off x="692906" y="1772816"/>
                  <a:ext cx="721221" cy="721220"/>
                </a:xfrm>
                <a:prstGeom prst="arc">
                  <a:avLst>
                    <a:gd name="adj1" fmla="val 20424225"/>
                    <a:gd name="adj2" fmla="val 4297621"/>
                  </a:avLst>
                </a:prstGeom>
                <a:noFill/>
                <a:ln w="92075" cap="flat" cmpd="sng" algn="ctr">
                  <a:gradFill>
                    <a:gsLst>
                      <a:gs pos="60000">
                        <a:schemeClr val="accent3"/>
                      </a:gs>
                      <a:gs pos="0">
                        <a:schemeClr val="accent3">
                          <a:lumMod val="20000"/>
                          <a:lumOff val="80000"/>
                        </a:schemeClr>
                      </a:gs>
                      <a:gs pos="100000">
                        <a:schemeClr val="accent3">
                          <a:lumMod val="20000"/>
                          <a:lumOff val="80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7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C27FE7-7F22-7948-8D67-F0CF8B3101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AC58-44C9-4DC0-A6AF-0B4057C34224}" type="slidenum">
              <a:rPr kumimoji="0" lang="ru-RU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B1B522-A3B1-874F-A488-36C732F8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94480"/>
            <a:ext cx="10379284" cy="507250"/>
          </a:xfrm>
        </p:spPr>
        <p:txBody>
          <a:bodyPr/>
          <a:lstStyle/>
          <a:p>
            <a:r>
              <a:rPr lang="ru-RU" sz="3600" dirty="0" smtClean="0"/>
              <a:t>Себестоимость ГТК: факт 2020 года</a:t>
            </a:r>
            <a:endParaRPr lang="ru-RU" sz="3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85DF45-B7A5-4548-B918-2E33BE1A5F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10.11.2021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C6968-F93F-074D-A136-EA3473A21849}"/>
              </a:ext>
            </a:extLst>
          </p:cNvPr>
          <p:cNvSpPr txBox="1"/>
          <p:nvPr/>
        </p:nvSpPr>
        <p:spPr>
          <a:xfrm>
            <a:off x="407988" y="1089025"/>
            <a:ext cx="6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570EB1-676D-49D2-8051-BC7174B369B4}"/>
              </a:ext>
            </a:extLst>
          </p:cNvPr>
          <p:cNvGrpSpPr/>
          <p:nvPr/>
        </p:nvGrpSpPr>
        <p:grpSpPr>
          <a:xfrm>
            <a:off x="1991544" y="1742119"/>
            <a:ext cx="9649072" cy="1692771"/>
            <a:chOff x="-3182263" y="2083475"/>
            <a:chExt cx="20472070" cy="169277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3C0C5E2-F3B8-47A5-BEC4-918D5BA31911}"/>
                </a:ext>
              </a:extLst>
            </p:cNvPr>
            <p:cNvSpPr txBox="1"/>
            <p:nvPr/>
          </p:nvSpPr>
          <p:spPr>
            <a:xfrm>
              <a:off x="-3182263" y="2237363"/>
              <a:ext cx="20472070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0000" dirty="0" smtClean="0">
                  <a:solidFill>
                    <a:srgbClr val="FF0000"/>
                  </a:solidFill>
                  <a:latin typeface="Arial"/>
                </a:rPr>
                <a:t>185,3 руб./м3</a:t>
              </a:r>
              <a:endParaRPr kumimoji="0" lang="ru-RU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D11438-E6CB-40EC-B279-71D155B8EC8D}"/>
                </a:ext>
              </a:extLst>
            </p:cNvPr>
            <p:cNvSpPr txBox="1"/>
            <p:nvPr/>
          </p:nvSpPr>
          <p:spPr>
            <a:xfrm>
              <a:off x="407988" y="2083475"/>
              <a:ext cx="6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EF8FC4E-32DF-4028-B266-B58E85DF39A8}"/>
              </a:ext>
            </a:extLst>
          </p:cNvPr>
          <p:cNvSpPr txBox="1"/>
          <p:nvPr/>
        </p:nvSpPr>
        <p:spPr>
          <a:xfrm>
            <a:off x="852854" y="4291873"/>
            <a:ext cx="1094622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Запущен проект +5%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к годовому плану по производству 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железорудного концентрата за </a:t>
            </a: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счет </a:t>
            </a:r>
            <a:r>
              <a:rPr lang="ru-RU" sz="2400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диджитал</a:t>
            </a: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.</a:t>
            </a:r>
          </a:p>
          <a:p>
            <a:pPr lvl="0" algn="just">
              <a:defRPr/>
            </a:pPr>
            <a:r>
              <a:rPr lang="ru-RU" sz="24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Эффект рассчитываем получить в 2023 году.</a:t>
            </a:r>
          </a:p>
        </p:txBody>
      </p:sp>
    </p:spTree>
    <p:extLst>
      <p:ext uri="{BB962C8B-B14F-4D97-AF65-F5344CB8AC3E}">
        <p14:creationId xmlns:p14="http://schemas.microsoft.com/office/powerpoint/2010/main" val="409889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C2BC596-75C9-45EA-9A48-00DBFB24E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85660"/>
            <a:ext cx="10404536" cy="559572"/>
          </a:xfrm>
        </p:spPr>
        <p:txBody>
          <a:bodyPr/>
          <a:lstStyle/>
          <a:p>
            <a:r>
              <a:rPr lang="ru-RU" dirty="0" smtClean="0"/>
              <a:t>В 2026 году будет осуществлен переход </a:t>
            </a:r>
            <a:r>
              <a:rPr lang="ru-RU" dirty="0"/>
              <a:t>к комплексному цифровому продукту «Цифровая фабрика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4EA1A6-DFA9-4D0E-9C7B-81F6BCDCE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629F11A-CAD2-4FD2-9793-0DC6E98D19B3}" type="slidenum">
              <a:rPr lang="ru-RU" noProof="0" smtClean="0"/>
              <a:pPr lvl="0"/>
              <a:t>9</a:t>
            </a:fld>
            <a:endParaRPr lang="ru-RU" noProof="0" dirty="0"/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05C36F4E-7333-D147-9F72-B427C9360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36559"/>
              </p:ext>
            </p:extLst>
          </p:nvPr>
        </p:nvGraphicFramePr>
        <p:xfrm>
          <a:off x="407302" y="932058"/>
          <a:ext cx="4193044" cy="5734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3044">
                  <a:extLst>
                    <a:ext uri="{9D8B030D-6E8A-4147-A177-3AD203B41FA5}">
                      <a16:colId xmlns:a16="http://schemas.microsoft.com/office/drawing/2014/main" val="2052779202"/>
                    </a:ext>
                  </a:extLst>
                </a:gridCol>
              </a:tblGrid>
              <a:tr h="40980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225686"/>
                  </a:ext>
                </a:extLst>
              </a:tr>
              <a:tr h="921967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Создание стационарной системы вибродиагностики конвейерного оборудования дробильно-обогатительной фабрики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546792"/>
                  </a:ext>
                </a:extLst>
              </a:tr>
              <a:tr h="843097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Автоматизация работы оборудования винтовой сепарации 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0265967"/>
                  </a:ext>
                </a:extLst>
              </a:tr>
              <a:tr h="1038784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Разработка цифровых двойников реального оборудования 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552207"/>
                  </a:ext>
                </a:extLst>
              </a:tr>
              <a:tr h="745817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Использование методов машинного зрения 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350117"/>
                  </a:ext>
                </a:extLst>
              </a:tr>
              <a:tr h="745817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Оптимизация работы магнитно-гравитационных сепараторов и организация высокоуровневой системы управления одной секции обогащения на основании цифровых двойников оборудования</a:t>
                      </a:r>
                      <a:endParaRPr kumimoji="0" lang="ru-RU" sz="15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24757"/>
                  </a:ext>
                </a:extLst>
              </a:tr>
              <a:tr h="409805">
                <a:tc>
                  <a:txBody>
                    <a:bodyPr/>
                    <a:lstStyle/>
                    <a:p>
                      <a:pPr marL="0" marR="0" lvl="0" indent="0" algn="l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344814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E9BB0B4B-11D9-4040-926B-78D4F1D907FF}"/>
              </a:ext>
            </a:extLst>
          </p:cNvPr>
          <p:cNvSpPr txBox="1"/>
          <p:nvPr/>
        </p:nvSpPr>
        <p:spPr>
          <a:xfrm>
            <a:off x="407989" y="6599836"/>
            <a:ext cx="4679899" cy="1538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indent="0" defTabSz="883649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8056" indent="-275499" defTabSz="883649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04928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485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90042" indent="-221279" defTabSz="883649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12083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6pPr>
            <a:lvl7pPr marL="2834125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7pPr>
            <a:lvl8pPr marL="3256166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8pPr>
            <a:lvl9pPr marL="3678207" indent="-221279" defTabSz="883649" fontAlgn="base">
              <a:spcBef>
                <a:spcPct val="20000"/>
              </a:spcBef>
              <a:spcAft>
                <a:spcPct val="0"/>
              </a:spcAft>
              <a:buChar char="•"/>
              <a:defRPr sz="1108">
                <a:solidFill>
                  <a:schemeClr val="bg2"/>
                </a:solidFill>
                <a:latin typeface="FS Severstal" pitchFamily="2" charset="0"/>
              </a:defRPr>
            </a:lvl9pPr>
          </a:lstStyle>
          <a:p>
            <a:pPr lvl="0"/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Любое несанкционированное копирование, раскрытие или распространение материалов, </a:t>
            </a:r>
            <a:b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содержащихся в данном документе (или приложениях к нему), строго запрещено.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52" y="1160749"/>
            <a:ext cx="7020780" cy="4678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52" y="1160748"/>
            <a:ext cx="7018040" cy="467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verstal_new">
  <a:themeElements>
    <a:clrScheme name="Другая 8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0000"/>
      </a:accent1>
      <a:accent2>
        <a:srgbClr val="002F6C"/>
      </a:accent2>
      <a:accent3>
        <a:srgbClr val="909090"/>
      </a:accent3>
      <a:accent4>
        <a:srgbClr val="00635B"/>
      </a:accent4>
      <a:accent5>
        <a:srgbClr val="523178"/>
      </a:accent5>
      <a:accent6>
        <a:srgbClr val="6F263D"/>
      </a:accent6>
      <a:hlink>
        <a:srgbClr val="D5D4C7"/>
      </a:hlink>
      <a:folHlink>
        <a:srgbClr val="D5D4C7"/>
      </a:folHlink>
    </a:clrScheme>
    <a:fontScheme name="Северстал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indent="0" algn="ctr" defTabSz="895350">
          <a:spcAft>
            <a:spcPts val="600"/>
          </a:spcAft>
          <a:buClr>
            <a:schemeClr val="accent1"/>
          </a:buClr>
          <a:buFont typeface="Wingdings" panose="05000000000000000000" pitchFamily="2" charset="2"/>
          <a:buNone/>
          <a:defRPr sz="1200"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41__x043e__x0440__x0442__x0438__x0440__x043e__x0432__x043a__x0430_ xmlns="4bad4e80-64da-46ca-9c26-983dd3f4de93" xsi:nil="true"/>
    <SharedWithUsers xmlns="f311cce2-66c9-4cf1-b39a-428d5f170633">
      <UserInfo>
        <DisplayName>Федотов Евгений Сергеевич</DisplayName>
        <AccountId>5518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0ED2FF0C0B79A4997E31B771AEC3E6E" ma:contentTypeVersion="2" ma:contentTypeDescription="Создание документа." ma:contentTypeScope="" ma:versionID="ce9f216b9b30818e1d941e879215f1d0">
  <xsd:schema xmlns:xsd="http://www.w3.org/2001/XMLSchema" xmlns:xs="http://www.w3.org/2001/XMLSchema" xmlns:p="http://schemas.microsoft.com/office/2006/metadata/properties" xmlns:ns2="f311cce2-66c9-4cf1-b39a-428d5f170633" xmlns:ns3="4bad4e80-64da-46ca-9c26-983dd3f4de93" targetNamespace="http://schemas.microsoft.com/office/2006/metadata/properties" ma:root="true" ma:fieldsID="af86fcb4152ae32c586e80b18b004f94" ns2:_="" ns3:_="">
    <xsd:import namespace="f311cce2-66c9-4cf1-b39a-428d5f170633"/>
    <xsd:import namespace="4bad4e80-64da-46ca-9c26-983dd3f4de9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_x0441__x043e__x0440__x0442__x0438__x0440__x043e__x0432__x043a__x043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1cce2-66c9-4cf1-b39a-428d5f1706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ad4e80-64da-46ca-9c26-983dd3f4de93" elementFormDefault="qualified">
    <xsd:import namespace="http://schemas.microsoft.com/office/2006/documentManagement/types"/>
    <xsd:import namespace="http://schemas.microsoft.com/office/infopath/2007/PartnerControls"/>
    <xsd:element name="_x0441__x043e__x0440__x0442__x0438__x0440__x043e__x0432__x043a__x0430_" ma:index="9" nillable="true" ma:displayName="сортировка" ma:internalName="_x0441__x043e__x0440__x0442__x0438__x0440__x043e__x0432__x043a__x0430_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173695-8951-407C-A603-6AA2BFFBE6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C59F69-D2F5-4497-9AE7-538B85C25F15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4bad4e80-64da-46ca-9c26-983dd3f4de93"/>
    <ds:schemaRef ds:uri="http://schemas.microsoft.com/office/infopath/2007/PartnerControls"/>
    <ds:schemaRef ds:uri="http://purl.org/dc/terms/"/>
    <ds:schemaRef ds:uri="f311cce2-66c9-4cf1-b39a-428d5f17063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1534322-25C3-4FC8-AE4E-3999ACADE4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11cce2-66c9-4cf1-b39a-428d5f170633"/>
    <ds:schemaRef ds:uri="4bad4e80-64da-46ca-9c26-983dd3f4de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11501</TotalTime>
  <Words>646</Words>
  <Application>Microsoft Office PowerPoint</Application>
  <PresentationFormat>Широкоэкранный</PresentationFormat>
  <Paragraphs>74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FS Severstal</vt:lpstr>
      <vt:lpstr>Times New Roman</vt:lpstr>
      <vt:lpstr>Wingdings</vt:lpstr>
      <vt:lpstr>Severstal_new</vt:lpstr>
      <vt:lpstr>Презентация PowerPoint</vt:lpstr>
      <vt:lpstr>Оленегорский ГОК (АО «Олкон») – единственное предприятие в мире, где в условиях Крайнего Севера ведется добыча железной руды</vt:lpstr>
      <vt:lpstr>АО «Олкон» – резидент Арктической зоны РФ с инвестиционным проектом «Разработка Печегубского месторождения»</vt:lpstr>
      <vt:lpstr>Система высокоточного наведения буровых станков</vt:lpstr>
      <vt:lpstr>Проблемы, связанные с внедрением в привычные процессы цифровых инструментов</vt:lpstr>
      <vt:lpstr>Система позиционирования автосамосвалов и экскаваторной техники (АСУ ГТК «Карьер»)</vt:lpstr>
      <vt:lpstr>К 2025 году АО «Олкон» планирует реализовать интегральный цифровой продукт «Цифровой карьер» за счет развития функционала АСУ ГТК «Карьер»</vt:lpstr>
      <vt:lpstr>Себестоимость ГТК: факт 2020 года</vt:lpstr>
      <vt:lpstr>В 2026 году будет осуществлен переход к комплексному цифровому продукту «Цифровая фабрика»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office</dc:creator>
  <cp:lastModifiedBy>Селиванова Ксения Вячеславовна</cp:lastModifiedBy>
  <cp:revision>930</cp:revision>
  <dcterms:created xsi:type="dcterms:W3CDTF">2018-07-05T12:56:36Z</dcterms:created>
  <dcterms:modified xsi:type="dcterms:W3CDTF">2021-11-10T04:42:08Z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0x01010070ED2FF0C0B79A4997E31B771AEC3E6E</vt:lpwstr>
  </property>
  <property fmtid="{D5CDD505-2E9C-101B-9397-08002B2CF9AE}" pid="3" name="Order">
    <vt:r8>19500</vt:r8>
  </property>
  <property fmtid="{D5CDD505-2E9C-101B-9397-08002B2CF9AE}" pid="4" name="TemplateUrl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DocumentSetDescription">
    <vt:lpwstr/>
  </property>
</Properties>
</file>