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9" r:id="rId1"/>
    <p:sldMasterId id="2147483687" r:id="rId2"/>
    <p:sldMasterId id="2147483701" r:id="rId3"/>
    <p:sldMasterId id="2147483714" r:id="rId4"/>
    <p:sldMasterId id="2147483740" r:id="rId5"/>
  </p:sldMasterIdLst>
  <p:notesMasterIdLst>
    <p:notesMasterId r:id="rId19"/>
  </p:notesMasterIdLst>
  <p:handoutMasterIdLst>
    <p:handoutMasterId r:id="rId20"/>
  </p:handoutMasterIdLst>
  <p:sldIdLst>
    <p:sldId id="418" r:id="rId6"/>
    <p:sldId id="400" r:id="rId7"/>
    <p:sldId id="419" r:id="rId8"/>
    <p:sldId id="409" r:id="rId9"/>
    <p:sldId id="411" r:id="rId10"/>
    <p:sldId id="430" r:id="rId11"/>
    <p:sldId id="413" r:id="rId12"/>
    <p:sldId id="410" r:id="rId13"/>
    <p:sldId id="431" r:id="rId14"/>
    <p:sldId id="432" r:id="rId15"/>
    <p:sldId id="412" r:id="rId16"/>
    <p:sldId id="429" r:id="rId17"/>
    <p:sldId id="427" r:id="rId18"/>
  </p:sldIdLst>
  <p:sldSz cx="9144000" cy="5143500" type="screen16x9"/>
  <p:notesSz cx="6718300" cy="9867900"/>
  <p:defaultTextStyle>
    <a:defPPr>
      <a:defRPr lang="ru-RU"/>
    </a:defPPr>
    <a:lvl1pPr marL="0" algn="l" defTabSz="91412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63" algn="l" defTabSz="91412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125" algn="l" defTabSz="91412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188" algn="l" defTabSz="91412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251" algn="l" defTabSz="91412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313" algn="l" defTabSz="91412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376" algn="l" defTabSz="91412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439" algn="l" defTabSz="91412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501" algn="l" defTabSz="91412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030">
          <p15:clr>
            <a:srgbClr val="A4A3A4"/>
          </p15:clr>
        </p15:guide>
        <p15:guide id="2" orient="horz" pos="2159">
          <p15:clr>
            <a:srgbClr val="A4A3A4"/>
          </p15:clr>
        </p15:guide>
        <p15:guide id="3" orient="horz" pos="894">
          <p15:clr>
            <a:srgbClr val="A4A3A4"/>
          </p15:clr>
        </p15:guide>
        <p15:guide id="4" orient="horz" pos="2942">
          <p15:clr>
            <a:srgbClr val="A4A3A4"/>
          </p15:clr>
        </p15:guide>
        <p15:guide id="5" orient="horz" pos="401">
          <p15:clr>
            <a:srgbClr val="A4A3A4"/>
          </p15:clr>
        </p15:guide>
        <p15:guide id="6" pos="2880">
          <p15:clr>
            <a:srgbClr val="A4A3A4"/>
          </p15:clr>
        </p15:guide>
        <p15:guide id="7" pos="72">
          <p15:clr>
            <a:srgbClr val="A4A3A4"/>
          </p15:clr>
        </p15:guide>
        <p15:guide id="8" pos="5687">
          <p15:clr>
            <a:srgbClr val="A4A3A4"/>
          </p15:clr>
        </p15:guide>
        <p15:guide id="9" pos="4150">
          <p15:clr>
            <a:srgbClr val="A4A3A4"/>
          </p15:clr>
        </p15:guide>
        <p15:guide id="10" pos="161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08" userDrawn="1">
          <p15:clr>
            <a:srgbClr val="A4A3A4"/>
          </p15:clr>
        </p15:guide>
        <p15:guide id="2" pos="2116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6EB9"/>
    <a:srgbClr val="D71920"/>
    <a:srgbClr val="2792DC"/>
    <a:srgbClr val="F15A22"/>
    <a:srgbClr val="D60000"/>
    <a:srgbClr val="FF3300"/>
    <a:srgbClr val="006C9E"/>
    <a:srgbClr val="8A8C8E"/>
    <a:srgbClr val="0066B3"/>
    <a:srgbClr val="D5D7D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3455" autoAdjust="0"/>
  </p:normalViewPr>
  <p:slideViewPr>
    <p:cSldViewPr showGuides="1">
      <p:cViewPr>
        <p:scale>
          <a:sx n="90" d="100"/>
          <a:sy n="90" d="100"/>
        </p:scale>
        <p:origin x="-786" y="-222"/>
      </p:cViewPr>
      <p:guideLst>
        <p:guide orient="horz" pos="1030"/>
        <p:guide orient="horz" pos="2159"/>
        <p:guide orient="horz" pos="894"/>
        <p:guide orient="horz" pos="2942"/>
        <p:guide orient="horz" pos="401"/>
        <p:guide pos="2880"/>
        <p:guide pos="72"/>
        <p:guide pos="5687"/>
        <p:guide pos="4150"/>
        <p:guide pos="161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18077"/>
    </p:cViewPr>
  </p:sorterViewPr>
  <p:notesViewPr>
    <p:cSldViewPr showGuides="1">
      <p:cViewPr varScale="1">
        <p:scale>
          <a:sx n="64" d="100"/>
          <a:sy n="64" d="100"/>
        </p:scale>
        <p:origin x="-3082" y="-82"/>
      </p:cViewPr>
      <p:guideLst>
        <p:guide orient="horz" pos="3108"/>
        <p:guide pos="211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4" y="4"/>
            <a:ext cx="2911263" cy="493395"/>
          </a:xfrm>
          <a:prstGeom prst="rect">
            <a:avLst/>
          </a:prstGeom>
        </p:spPr>
        <p:txBody>
          <a:bodyPr vert="horz" lIns="91402" tIns="45702" rIns="91402" bIns="45702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05483" y="4"/>
            <a:ext cx="2911263" cy="493395"/>
          </a:xfrm>
          <a:prstGeom prst="rect">
            <a:avLst/>
          </a:prstGeom>
        </p:spPr>
        <p:txBody>
          <a:bodyPr vert="horz" lIns="91402" tIns="45702" rIns="91402" bIns="45702" rtlCol="0"/>
          <a:lstStyle>
            <a:lvl1pPr algn="r">
              <a:defRPr sz="1200"/>
            </a:lvl1pPr>
          </a:lstStyle>
          <a:p>
            <a:fld id="{630E27A2-0322-4601-9F2F-5DF904209CCD}" type="datetimeFigureOut">
              <a:rPr lang="ru-RU" smtClean="0"/>
              <a:pPr/>
              <a:t>06.12.2019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4" y="9372795"/>
            <a:ext cx="2911263" cy="493395"/>
          </a:xfrm>
          <a:prstGeom prst="rect">
            <a:avLst/>
          </a:prstGeom>
        </p:spPr>
        <p:txBody>
          <a:bodyPr vert="horz" lIns="91402" tIns="45702" rIns="91402" bIns="45702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05483" y="9372795"/>
            <a:ext cx="2911263" cy="493395"/>
          </a:xfrm>
          <a:prstGeom prst="rect">
            <a:avLst/>
          </a:prstGeom>
        </p:spPr>
        <p:txBody>
          <a:bodyPr vert="horz" lIns="91402" tIns="45702" rIns="91402" bIns="45702" rtlCol="0" anchor="b"/>
          <a:lstStyle>
            <a:lvl1pPr algn="r">
              <a:defRPr sz="1200"/>
            </a:lvl1pPr>
          </a:lstStyle>
          <a:p>
            <a:fld id="{8C792B10-F11D-4622-BAAB-7E5B5FFAC6E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145933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4" y="4"/>
            <a:ext cx="2911263" cy="493395"/>
          </a:xfrm>
          <a:prstGeom prst="rect">
            <a:avLst/>
          </a:prstGeom>
        </p:spPr>
        <p:txBody>
          <a:bodyPr vert="horz" lIns="91402" tIns="45702" rIns="91402" bIns="45702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05483" y="4"/>
            <a:ext cx="2911263" cy="493395"/>
          </a:xfrm>
          <a:prstGeom prst="rect">
            <a:avLst/>
          </a:prstGeom>
        </p:spPr>
        <p:txBody>
          <a:bodyPr vert="horz" lIns="91402" tIns="45702" rIns="91402" bIns="45702" rtlCol="0"/>
          <a:lstStyle>
            <a:lvl1pPr algn="r">
              <a:defRPr sz="1200"/>
            </a:lvl1pPr>
          </a:lstStyle>
          <a:p>
            <a:fld id="{A8EB2075-555B-4148-9B83-4C2D3BBF493C}" type="datetimeFigureOut">
              <a:rPr lang="ru-RU" smtClean="0"/>
              <a:pPr/>
              <a:t>06.12.2019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1438" y="741363"/>
            <a:ext cx="6575425" cy="36988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02" tIns="45702" rIns="91402" bIns="45702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1831" y="4687258"/>
            <a:ext cx="5374640" cy="4440555"/>
          </a:xfrm>
          <a:prstGeom prst="rect">
            <a:avLst/>
          </a:prstGeom>
        </p:spPr>
        <p:txBody>
          <a:bodyPr vert="horz" lIns="91402" tIns="45702" rIns="91402" bIns="45702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4" y="9372795"/>
            <a:ext cx="2911263" cy="493395"/>
          </a:xfrm>
          <a:prstGeom prst="rect">
            <a:avLst/>
          </a:prstGeom>
        </p:spPr>
        <p:txBody>
          <a:bodyPr vert="horz" lIns="91402" tIns="45702" rIns="91402" bIns="45702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05483" y="9372795"/>
            <a:ext cx="2911263" cy="493395"/>
          </a:xfrm>
          <a:prstGeom prst="rect">
            <a:avLst/>
          </a:prstGeom>
        </p:spPr>
        <p:txBody>
          <a:bodyPr vert="horz" lIns="91402" tIns="45702" rIns="91402" bIns="45702" rtlCol="0" anchor="b"/>
          <a:lstStyle>
            <a:lvl1pPr algn="r">
              <a:defRPr sz="1200"/>
            </a:lvl1pPr>
          </a:lstStyle>
          <a:p>
            <a:fld id="{CD9C3206-A649-46D3-B57B-2B98E79BDBC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3143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12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63" algn="l" defTabSz="91412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125" algn="l" defTabSz="91412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188" algn="l" defTabSz="91412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251" algn="l" defTabSz="91412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313" algn="l" defTabSz="91412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376" algn="l" defTabSz="91412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439" algn="l" defTabSz="91412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501" algn="l" defTabSz="91412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20638" y="739775"/>
            <a:ext cx="6572250" cy="36972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5939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1028618">
              <a:defRPr/>
            </a:pPr>
            <a:fld id="{47EEE198-2FA0-4017-B63B-B447C8548A15}" type="slidenum">
              <a:rPr lang="ru-RU">
                <a:solidFill>
                  <a:srgbClr val="000000"/>
                </a:solidFill>
              </a:rPr>
              <a:pPr defTabSz="1028618">
                <a:defRPr/>
              </a:pPr>
              <a:t>1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438" y="741363"/>
            <a:ext cx="6575425" cy="36988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B5B2A0-EE7E-4B95-AA39-C051FCC20A5D}" type="slidenum">
              <a:rPr lang="ru-RU" altLang="ru-RU" smtClean="0"/>
              <a:pPr/>
              <a:t>10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23327173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438" y="741363"/>
            <a:ext cx="6575425" cy="36988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B5B2A0-EE7E-4B95-AA39-C051FCC20A5D}" type="slidenum">
              <a:rPr lang="ru-RU" altLang="ru-RU" smtClean="0"/>
              <a:pPr/>
              <a:t>11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39870645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438" y="741363"/>
            <a:ext cx="6575425" cy="36988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B5B2A0-EE7E-4B95-AA39-C051FCC20A5D}" type="slidenum">
              <a:rPr lang="ru-RU" altLang="ru-RU" smtClean="0">
                <a:solidFill>
                  <a:prstClr val="black"/>
                </a:solidFill>
              </a:rPr>
              <a:pPr/>
              <a:t>13</a:t>
            </a:fld>
            <a:endParaRPr lang="ru-RU" alt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7890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438" y="741363"/>
            <a:ext cx="6575425" cy="36988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B5B2A0-EE7E-4B95-AA39-C051FCC20A5D}" type="slidenum">
              <a:rPr lang="ru-RU" altLang="ru-RU" smtClean="0"/>
              <a:pPr/>
              <a:t>2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5089557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438" y="741363"/>
            <a:ext cx="6575425" cy="36988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B5B2A0-EE7E-4B95-AA39-C051FCC20A5D}" type="slidenum">
              <a:rPr lang="ru-RU" altLang="ru-RU" smtClean="0">
                <a:solidFill>
                  <a:prstClr val="black"/>
                </a:solidFill>
              </a:rPr>
              <a:pPr/>
              <a:t>3</a:t>
            </a:fld>
            <a:endParaRPr lang="ru-RU" alt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89557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438" y="741363"/>
            <a:ext cx="6575425" cy="36988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B5B2A0-EE7E-4B95-AA39-C051FCC20A5D}" type="slidenum">
              <a:rPr lang="ru-RU" altLang="ru-RU" smtClean="0"/>
              <a:pPr/>
              <a:t>4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26370439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438" y="741363"/>
            <a:ext cx="6575425" cy="36988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B5B2A0-EE7E-4B95-AA39-C051FCC20A5D}" type="slidenum">
              <a:rPr lang="ru-RU" altLang="ru-RU" smtClean="0"/>
              <a:pPr/>
              <a:t>5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39842853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438" y="741363"/>
            <a:ext cx="6575425" cy="36988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B5B2A0-EE7E-4B95-AA39-C051FCC20A5D}" type="slidenum">
              <a:rPr lang="ru-RU" altLang="ru-RU" smtClean="0"/>
              <a:pPr/>
              <a:t>6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39842853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438" y="741363"/>
            <a:ext cx="6575425" cy="36988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B5B2A0-EE7E-4B95-AA39-C051FCC20A5D}" type="slidenum">
              <a:rPr lang="ru-RU" altLang="ru-RU" smtClean="0"/>
              <a:pPr/>
              <a:t>7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8579865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438" y="741363"/>
            <a:ext cx="6575425" cy="36988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B5B2A0-EE7E-4B95-AA39-C051FCC20A5D}" type="slidenum">
              <a:rPr lang="ru-RU" altLang="ru-RU" smtClean="0"/>
              <a:pPr/>
              <a:t>8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23327173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438" y="741363"/>
            <a:ext cx="6575425" cy="36988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B5B2A0-EE7E-4B95-AA39-C051FCC20A5D}" type="slidenum">
              <a:rPr lang="ru-RU" altLang="ru-RU" smtClean="0"/>
              <a:pPr/>
              <a:t>9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2332717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359" y="1071"/>
            <a:ext cx="9142642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2522779"/>
            <a:ext cx="7772400" cy="1102519"/>
          </a:xfrm>
        </p:spPr>
        <p:txBody>
          <a:bodyPr>
            <a:normAutofit/>
          </a:bodyPr>
          <a:lstStyle>
            <a:lvl1pPr>
              <a:defRPr sz="45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/>
              <a:t>НАЗВАНИЕ ПРЕЗЕНТАЦИИ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2500" b="0">
                <a:solidFill>
                  <a:schemeClr val="bg1"/>
                </a:solidFill>
                <a:latin typeface="+mj-lt"/>
              </a:defRPr>
            </a:lvl1pPr>
            <a:lvl2pPr marL="408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0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40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2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00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8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61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4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22.12.2012</a:t>
            </a:r>
          </a:p>
        </p:txBody>
      </p:sp>
    </p:spTree>
    <p:extLst>
      <p:ext uri="{BB962C8B-B14F-4D97-AF65-F5344CB8AC3E}">
        <p14:creationId xmlns:p14="http://schemas.microsoft.com/office/powerpoint/2010/main" xmlns="" val="1687516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900"/>
            </a:lvl1pPr>
            <a:lvl2pPr marL="408016" indent="0">
              <a:buNone/>
              <a:defRPr sz="2500"/>
            </a:lvl2pPr>
            <a:lvl3pPr marL="816030" indent="0">
              <a:buNone/>
              <a:defRPr sz="2100"/>
            </a:lvl3pPr>
            <a:lvl4pPr marL="1224045" indent="0">
              <a:buNone/>
              <a:defRPr sz="1800"/>
            </a:lvl4pPr>
            <a:lvl5pPr marL="1632061" indent="0">
              <a:buNone/>
              <a:defRPr sz="1800"/>
            </a:lvl5pPr>
            <a:lvl6pPr marL="2040075" indent="0">
              <a:buNone/>
              <a:defRPr sz="1800"/>
            </a:lvl6pPr>
            <a:lvl7pPr marL="2448090" indent="0">
              <a:buNone/>
              <a:defRPr sz="1800"/>
            </a:lvl7pPr>
            <a:lvl8pPr marL="2856106" indent="0">
              <a:buNone/>
              <a:defRPr sz="1800"/>
            </a:lvl8pPr>
            <a:lvl9pPr marL="3264120" indent="0">
              <a:buNone/>
              <a:defRPr sz="1800"/>
            </a:lvl9pPr>
          </a:lstStyle>
          <a:p>
            <a:r>
              <a:rPr lang="ru-RU" dirty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14"/>
            <a:ext cx="5486400" cy="603647"/>
          </a:xfrm>
        </p:spPr>
        <p:txBody>
          <a:bodyPr/>
          <a:lstStyle>
            <a:lvl1pPr marL="0" indent="0">
              <a:buNone/>
              <a:defRPr sz="1300"/>
            </a:lvl1pPr>
            <a:lvl2pPr marL="408016" indent="0">
              <a:buNone/>
              <a:defRPr sz="1100"/>
            </a:lvl2pPr>
            <a:lvl3pPr marL="816030" indent="0">
              <a:buNone/>
              <a:defRPr sz="900"/>
            </a:lvl3pPr>
            <a:lvl4pPr marL="1224045" indent="0">
              <a:buNone/>
              <a:defRPr sz="800"/>
            </a:lvl4pPr>
            <a:lvl5pPr marL="1632061" indent="0">
              <a:buNone/>
              <a:defRPr sz="800"/>
            </a:lvl5pPr>
            <a:lvl6pPr marL="2040075" indent="0">
              <a:buNone/>
              <a:defRPr sz="800"/>
            </a:lvl6pPr>
            <a:lvl7pPr marL="2448090" indent="0">
              <a:buNone/>
              <a:defRPr sz="800"/>
            </a:lvl7pPr>
            <a:lvl8pPr marL="2856106" indent="0">
              <a:buNone/>
              <a:defRPr sz="800"/>
            </a:lvl8pPr>
            <a:lvl9pPr marL="3264120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0736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27340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4" y="227409"/>
            <a:ext cx="2405063" cy="48387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8" y="227409"/>
            <a:ext cx="7065962" cy="48387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40381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7931540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071"/>
            <a:ext cx="9142642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2522777"/>
            <a:ext cx="7772400" cy="1102519"/>
          </a:xfrm>
        </p:spPr>
        <p:txBody>
          <a:bodyPr>
            <a:normAutofit/>
          </a:bodyPr>
          <a:lstStyle>
            <a:lvl1pPr>
              <a:defRPr sz="38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/>
              <a:t>НАЗВАНИЕ ПРЕЗЕНТАЦИИ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2100" b="0">
                <a:solidFill>
                  <a:schemeClr val="bg1"/>
                </a:solidFill>
                <a:latin typeface="+mj-lt"/>
              </a:defRPr>
            </a:lvl1pPr>
            <a:lvl2pPr marL="3421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42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63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685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0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27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4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37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22.12.2012</a:t>
            </a:r>
          </a:p>
        </p:txBody>
      </p:sp>
    </p:spTree>
    <p:extLst>
      <p:ext uri="{BB962C8B-B14F-4D97-AF65-F5344CB8AC3E}">
        <p14:creationId xmlns:p14="http://schemas.microsoft.com/office/powerpoint/2010/main" xmlns="" val="31522370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70" y="1436"/>
            <a:ext cx="9142643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8" y="1205162"/>
            <a:ext cx="7320689" cy="3621940"/>
          </a:xfrm>
        </p:spPr>
        <p:txBody>
          <a:bodyPr/>
          <a:lstStyle>
            <a:lvl1pPr marL="238486" indent="0">
              <a:buFontTx/>
              <a:buNone/>
              <a:defRPr b="1">
                <a:latin typeface="+mj-lt"/>
              </a:defRPr>
            </a:lvl1pPr>
            <a:lvl2pPr marL="236402" indent="2086">
              <a:defRPr>
                <a:latin typeface="+mj-lt"/>
              </a:defRPr>
            </a:lvl2pPr>
            <a:lvl3pPr marL="412407" indent="-170795">
              <a:tabLst/>
              <a:defRPr>
                <a:latin typeface="+mj-lt"/>
              </a:defRPr>
            </a:lvl3pPr>
            <a:lvl4pPr marL="0" indent="236402">
              <a:lnSpc>
                <a:spcPts val="1184"/>
              </a:lnSpc>
              <a:spcBef>
                <a:spcPts val="263"/>
              </a:spcBef>
              <a:defRPr>
                <a:latin typeface="+mj-lt"/>
              </a:defRPr>
            </a:lvl4pPr>
            <a:lvl5pPr>
              <a:lnSpc>
                <a:spcPts val="1184"/>
              </a:lnSpc>
              <a:spcBef>
                <a:spcPts val="263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926641" y="3845312"/>
            <a:ext cx="923618" cy="282640"/>
          </a:xfrm>
          <a:prstGeom prst="rect">
            <a:avLst/>
          </a:prstGeom>
          <a:noFill/>
        </p:spPr>
        <p:txBody>
          <a:bodyPr wrap="square" lIns="59987" tIns="29995" rIns="59987" bIns="29995" rtlCol="0">
            <a:noAutofit/>
          </a:bodyPr>
          <a:lstStyle/>
          <a:p>
            <a:pPr defTabSz="684627"/>
            <a:endParaRPr lang="ru-RU" sz="1300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822636" y="375811"/>
            <a:ext cx="7337192" cy="829352"/>
          </a:xfrm>
        </p:spPr>
        <p:txBody>
          <a:bodyPr/>
          <a:lstStyle>
            <a:lvl1pPr marL="0" marR="0" indent="0" defTabSz="6842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3500"/>
            </a:lvl1pPr>
          </a:lstStyle>
          <a:p>
            <a:pPr marL="0" marR="0" lvl="0" indent="0" defTabSz="6842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3100" b="1" i="0" u="none" strike="noStrike" kern="1200" cap="none" spc="0" normalizeH="0" baseline="0" noProof="0" dirty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54F463-B31C-4AEE-9AF8-CD5F70BF198E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30364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" y="354"/>
            <a:ext cx="9142643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8" y="1205162"/>
            <a:ext cx="7320689" cy="3621940"/>
          </a:xfrm>
        </p:spPr>
        <p:txBody>
          <a:bodyPr/>
          <a:lstStyle>
            <a:lvl1pPr marL="238486" indent="0">
              <a:buFontTx/>
              <a:buNone/>
              <a:defRPr b="1">
                <a:latin typeface="+mj-lt"/>
              </a:defRPr>
            </a:lvl1pPr>
            <a:lvl2pPr marL="238486" indent="0">
              <a:defRPr>
                <a:latin typeface="+mj-lt"/>
              </a:defRPr>
            </a:lvl2pPr>
            <a:lvl3pPr marL="412407" indent="-170795">
              <a:defRPr>
                <a:latin typeface="+mj-lt"/>
              </a:defRPr>
            </a:lvl3pPr>
            <a:lvl4pPr marL="0" indent="236402">
              <a:defRPr>
                <a:latin typeface="+mj-lt"/>
              </a:defRPr>
            </a:lvl4pPr>
            <a:lvl5pPr marL="941454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821927" y="375811"/>
            <a:ext cx="7337901" cy="829352"/>
          </a:xfrm>
        </p:spPr>
        <p:txBody>
          <a:bodyPr/>
          <a:lstStyle>
            <a:lvl1pPr marL="0" marR="0" indent="0" defTabSz="6842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3500"/>
            </a:lvl1pPr>
          </a:lstStyle>
          <a:p>
            <a:pPr marL="0" marR="0" lvl="0" indent="0" defTabSz="6842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3100" b="1" i="0" u="none" strike="noStrike" kern="1200" cap="none" spc="0" normalizeH="0" baseline="0" noProof="0" dirty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54F463-B31C-4AEE-9AF8-CD5F70BF198E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60731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" y="3"/>
            <a:ext cx="9142643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48" y="759381"/>
            <a:ext cx="7320689" cy="1518473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48" y="2572291"/>
            <a:ext cx="7320689" cy="2254803"/>
          </a:xfrm>
        </p:spPr>
        <p:txBody>
          <a:bodyPr anchor="t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13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2pPr>
            <a:lvl3pPr marL="68426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6397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4pPr>
            <a:lvl5pPr marL="1368529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5pPr>
            <a:lvl6pPr marL="1710661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6pPr>
            <a:lvl7pPr marL="2052794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7pPr>
            <a:lvl8pPr marL="2394926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8pPr>
            <a:lvl9pPr marL="2737056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54F463-B31C-4AEE-9AF8-CD5F70BF198E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40838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70" y="1436"/>
            <a:ext cx="9142643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6" y="375802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6" y="1205154"/>
            <a:ext cx="3620764" cy="352184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42" y="1205154"/>
            <a:ext cx="3644897" cy="352184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54F463-B31C-4AEE-9AF8-CD5F70BF198E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57422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375800"/>
            <a:ext cx="7864166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47" y="1205154"/>
            <a:ext cx="3674753" cy="42600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134" indent="0">
              <a:buNone/>
              <a:defRPr sz="1500" b="1"/>
            </a:lvl2pPr>
            <a:lvl3pPr marL="684264" indent="0">
              <a:buNone/>
              <a:defRPr sz="1300" b="1"/>
            </a:lvl3pPr>
            <a:lvl4pPr marL="1026397" indent="0">
              <a:buNone/>
              <a:defRPr sz="1200" b="1"/>
            </a:lvl4pPr>
            <a:lvl5pPr marL="1368529" indent="0">
              <a:buNone/>
              <a:defRPr sz="1200" b="1"/>
            </a:lvl5pPr>
            <a:lvl6pPr marL="1710661" indent="0">
              <a:buNone/>
              <a:defRPr sz="1200" b="1"/>
            </a:lvl6pPr>
            <a:lvl7pPr marL="2052794" indent="0">
              <a:buNone/>
              <a:defRPr sz="1200" b="1"/>
            </a:lvl7pPr>
            <a:lvl8pPr marL="2394926" indent="0">
              <a:buNone/>
              <a:defRPr sz="1200" b="1"/>
            </a:lvl8pPr>
            <a:lvl9pPr marL="2737056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47" y="1631157"/>
            <a:ext cx="3674753" cy="319593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4" y="1205154"/>
            <a:ext cx="3587825" cy="42600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134" indent="0">
              <a:buNone/>
              <a:defRPr sz="1500" b="1"/>
            </a:lvl2pPr>
            <a:lvl3pPr marL="684264" indent="0">
              <a:buNone/>
              <a:defRPr sz="1300" b="1"/>
            </a:lvl3pPr>
            <a:lvl4pPr marL="1026397" indent="0">
              <a:buNone/>
              <a:defRPr sz="1200" b="1"/>
            </a:lvl4pPr>
            <a:lvl5pPr marL="1368529" indent="0">
              <a:buNone/>
              <a:defRPr sz="1200" b="1"/>
            </a:lvl5pPr>
            <a:lvl6pPr marL="1710661" indent="0">
              <a:buNone/>
              <a:defRPr sz="1200" b="1"/>
            </a:lvl6pPr>
            <a:lvl7pPr marL="2052794" indent="0">
              <a:buNone/>
              <a:defRPr sz="1200" b="1"/>
            </a:lvl7pPr>
            <a:lvl8pPr marL="2394926" indent="0">
              <a:buNone/>
              <a:defRPr sz="1200" b="1"/>
            </a:lvl8pPr>
            <a:lvl9pPr marL="2737056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4" y="1641073"/>
            <a:ext cx="3587825" cy="318602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54F463-B31C-4AEE-9AF8-CD5F70BF198E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1580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360" y="1434"/>
            <a:ext cx="9142643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39" y="1205154"/>
            <a:ext cx="7320689" cy="3621940"/>
          </a:xfrm>
        </p:spPr>
        <p:txBody>
          <a:bodyPr/>
          <a:lstStyle>
            <a:lvl1pPr marL="284413" indent="0">
              <a:buFontTx/>
              <a:buNone/>
              <a:defRPr b="1">
                <a:latin typeface="+mj-lt"/>
              </a:defRPr>
            </a:lvl1pPr>
            <a:lvl2pPr marL="281929" indent="2485">
              <a:defRPr>
                <a:latin typeface="+mj-lt"/>
              </a:defRPr>
            </a:lvl2pPr>
            <a:lvl3pPr marL="491821" indent="-203684">
              <a:tabLst/>
              <a:defRPr>
                <a:latin typeface="+mj-lt"/>
              </a:defRPr>
            </a:lvl3pPr>
            <a:lvl4pPr marL="0" indent="281929">
              <a:lnSpc>
                <a:spcPts val="1409"/>
              </a:lnSpc>
              <a:spcBef>
                <a:spcPts val="313"/>
              </a:spcBef>
              <a:defRPr>
                <a:latin typeface="+mj-lt"/>
              </a:defRPr>
            </a:lvl4pPr>
            <a:lvl5pPr>
              <a:lnSpc>
                <a:spcPts val="1409"/>
              </a:lnSpc>
              <a:spcBef>
                <a:spcPts val="313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5926641" y="3845307"/>
            <a:ext cx="923618" cy="282640"/>
          </a:xfrm>
          <a:prstGeom prst="rect">
            <a:avLst/>
          </a:prstGeom>
          <a:noFill/>
        </p:spPr>
        <p:txBody>
          <a:bodyPr wrap="square" lIns="71539" tIns="35770" rIns="71539" bIns="35770" rtlCol="0">
            <a:noAutofit/>
          </a:bodyPr>
          <a:lstStyle/>
          <a:p>
            <a:pPr defTabSz="816030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822636" y="375802"/>
            <a:ext cx="7337192" cy="829352"/>
          </a:xfrm>
        </p:spPr>
        <p:txBody>
          <a:bodyPr/>
          <a:lstStyle>
            <a:lvl1pPr marL="0" marR="0" indent="0" defTabSz="8160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marL="0" marR="0" lvl="0" indent="0" defTabSz="8160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3800" b="1" i="0" u="none" strike="noStrike" kern="1200" cap="none" spc="0" normalizeH="0" baseline="0" noProof="0" dirty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20809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70" y="1436"/>
            <a:ext cx="9142643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375802"/>
            <a:ext cx="7864166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54F463-B31C-4AEE-9AF8-CD5F70BF198E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27678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91048" y="4404443"/>
            <a:ext cx="567428" cy="489830"/>
          </a:xfrm>
          <a:prstGeom prst="rect">
            <a:avLst/>
          </a:prstGeom>
        </p:spPr>
        <p:txBody>
          <a:bodyPr vert="horz" lIns="91236" tIns="45619" rIns="91236" bIns="45619" rtlCol="0" anchor="ctr">
            <a:normAutofit/>
          </a:bodyPr>
          <a:lstStyle>
            <a:lvl1pPr algn="ctr">
              <a:defRPr sz="1800" i="0">
                <a:solidFill>
                  <a:schemeClr val="bg1"/>
                </a:solidFill>
                <a:latin typeface="+mj-lt"/>
              </a:defRPr>
            </a:lvl1pPr>
          </a:lstStyle>
          <a:p>
            <a:fld id="{8954F463-B31C-4AEE-9AF8-CD5F70BF198E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15251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3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91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3" y="1076327"/>
            <a:ext cx="3008313" cy="3518297"/>
          </a:xfrm>
        </p:spPr>
        <p:txBody>
          <a:bodyPr/>
          <a:lstStyle>
            <a:lvl1pPr marL="0" indent="0">
              <a:buNone/>
              <a:defRPr sz="1000"/>
            </a:lvl1pPr>
            <a:lvl2pPr marL="342134" indent="0">
              <a:buNone/>
              <a:defRPr sz="900"/>
            </a:lvl2pPr>
            <a:lvl3pPr marL="684264" indent="0">
              <a:buNone/>
              <a:defRPr sz="800"/>
            </a:lvl3pPr>
            <a:lvl4pPr marL="1026397" indent="0">
              <a:buNone/>
              <a:defRPr sz="700"/>
            </a:lvl4pPr>
            <a:lvl5pPr marL="1368529" indent="0">
              <a:buNone/>
              <a:defRPr sz="700"/>
            </a:lvl5pPr>
            <a:lvl6pPr marL="1710661" indent="0">
              <a:buNone/>
              <a:defRPr sz="700"/>
            </a:lvl6pPr>
            <a:lvl7pPr marL="2052794" indent="0">
              <a:buNone/>
              <a:defRPr sz="700"/>
            </a:lvl7pPr>
            <a:lvl8pPr marL="2394926" indent="0">
              <a:buNone/>
              <a:defRPr sz="700"/>
            </a:lvl8pPr>
            <a:lvl9pPr marL="2737056" indent="0">
              <a:buNone/>
              <a:defRPr sz="7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F463-B31C-4AEE-9AF8-CD5F70BF198E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31694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134" indent="0">
              <a:buNone/>
              <a:defRPr sz="2100"/>
            </a:lvl2pPr>
            <a:lvl3pPr marL="684264" indent="0">
              <a:buNone/>
              <a:defRPr sz="1800"/>
            </a:lvl3pPr>
            <a:lvl4pPr marL="1026397" indent="0">
              <a:buNone/>
              <a:defRPr sz="1500"/>
            </a:lvl4pPr>
            <a:lvl5pPr marL="1368529" indent="0">
              <a:buNone/>
              <a:defRPr sz="1500"/>
            </a:lvl5pPr>
            <a:lvl6pPr marL="1710661" indent="0">
              <a:buNone/>
              <a:defRPr sz="1500"/>
            </a:lvl6pPr>
            <a:lvl7pPr marL="2052794" indent="0">
              <a:buNone/>
              <a:defRPr sz="1500"/>
            </a:lvl7pPr>
            <a:lvl8pPr marL="2394926" indent="0">
              <a:buNone/>
              <a:defRPr sz="1500"/>
            </a:lvl8pPr>
            <a:lvl9pPr marL="2737056" indent="0">
              <a:buNone/>
              <a:defRPr sz="1500"/>
            </a:lvl9pPr>
          </a:lstStyle>
          <a:p>
            <a:r>
              <a:rPr lang="ru-RU" dirty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00"/>
            </a:lvl1pPr>
            <a:lvl2pPr marL="342134" indent="0">
              <a:buNone/>
              <a:defRPr sz="900"/>
            </a:lvl2pPr>
            <a:lvl3pPr marL="684264" indent="0">
              <a:buNone/>
              <a:defRPr sz="800"/>
            </a:lvl3pPr>
            <a:lvl4pPr marL="1026397" indent="0">
              <a:buNone/>
              <a:defRPr sz="700"/>
            </a:lvl4pPr>
            <a:lvl5pPr marL="1368529" indent="0">
              <a:buNone/>
              <a:defRPr sz="700"/>
            </a:lvl5pPr>
            <a:lvl6pPr marL="1710661" indent="0">
              <a:buNone/>
              <a:defRPr sz="700"/>
            </a:lvl6pPr>
            <a:lvl7pPr marL="2052794" indent="0">
              <a:buNone/>
              <a:defRPr sz="700"/>
            </a:lvl7pPr>
            <a:lvl8pPr marL="2394926" indent="0">
              <a:buNone/>
              <a:defRPr sz="700"/>
            </a:lvl8pPr>
            <a:lvl9pPr marL="2737056" indent="0">
              <a:buNone/>
              <a:defRPr sz="7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F463-B31C-4AEE-9AF8-CD5F70BF198E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94864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F463-B31C-4AEE-9AF8-CD5F70BF198E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81919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3" y="227410"/>
            <a:ext cx="2405063" cy="48387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8" y="227410"/>
            <a:ext cx="7065962" cy="48387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F463-B31C-4AEE-9AF8-CD5F70BF198E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30218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8769753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-01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8" y="1080"/>
            <a:ext cx="9142642" cy="5141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522866"/>
            <a:ext cx="7772400" cy="1102519"/>
          </a:xfrm>
        </p:spPr>
        <p:txBody>
          <a:bodyPr>
            <a:normAutofit/>
          </a:bodyPr>
          <a:lstStyle>
            <a:lvl1pPr>
              <a:defRPr sz="5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2" y="364961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3200" b="0">
                <a:solidFill>
                  <a:schemeClr val="bg1"/>
                </a:solidFill>
                <a:latin typeface="+mj-lt"/>
              </a:defRPr>
            </a:lvl1pPr>
            <a:lvl2pPr marL="505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09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63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218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273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327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382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437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105966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8" y="1080"/>
            <a:ext cx="9142642" cy="5142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9"/>
          <p:cNvSpPr txBox="1"/>
          <p:nvPr userDrawn="1"/>
        </p:nvSpPr>
        <p:spPr>
          <a:xfrm>
            <a:off x="5926767" y="3845477"/>
            <a:ext cx="923088" cy="282930"/>
          </a:xfrm>
          <a:prstGeom prst="rect">
            <a:avLst/>
          </a:prstGeom>
          <a:noFill/>
        </p:spPr>
        <p:txBody>
          <a:bodyPr lIns="88618" tIns="44306" rIns="88618" bIns="44306"/>
          <a:lstStyle/>
          <a:p>
            <a:pPr defTabSz="804168">
              <a:defRPr/>
            </a:pPr>
            <a:endParaRPr lang="ru-RU" sz="2000" dirty="0">
              <a:solidFill>
                <a:prstClr val="black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840" y="1205163"/>
            <a:ext cx="7320689" cy="3621940"/>
          </a:xfrm>
        </p:spPr>
        <p:txBody>
          <a:bodyPr/>
          <a:lstStyle>
            <a:lvl1pPr marL="352306" indent="0">
              <a:buFontTx/>
              <a:buNone/>
              <a:defRPr b="1">
                <a:latin typeface="+mj-lt"/>
              </a:defRPr>
            </a:lvl1pPr>
            <a:lvl2pPr marL="349266" indent="3119">
              <a:defRPr>
                <a:latin typeface="+mj-lt"/>
              </a:defRPr>
            </a:lvl2pPr>
            <a:lvl3pPr marL="609290" indent="-252326">
              <a:tabLst/>
              <a:defRPr>
                <a:latin typeface="+mj-lt"/>
              </a:defRPr>
            </a:lvl3pPr>
            <a:lvl4pPr marL="0" indent="349266">
              <a:lnSpc>
                <a:spcPts val="1769"/>
              </a:lnSpc>
              <a:spcBef>
                <a:spcPts val="394"/>
              </a:spcBef>
              <a:defRPr>
                <a:latin typeface="+mj-lt"/>
              </a:defRPr>
            </a:lvl4pPr>
            <a:lvl5pPr>
              <a:lnSpc>
                <a:spcPts val="1769"/>
              </a:lnSpc>
              <a:spcBef>
                <a:spcPts val="394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822636" y="375858"/>
            <a:ext cx="7337192" cy="829352"/>
          </a:xfrm>
        </p:spPr>
        <p:txBody>
          <a:bodyPr/>
          <a:lstStyle>
            <a:lvl1pPr marL="0" marR="0" indent="0" defTabSz="101092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300"/>
            </a:lvl1pPr>
          </a:lstStyle>
          <a:p>
            <a:pPr lvl="0"/>
            <a:r>
              <a:rPr lang="en-US" noProof="0" dirty="0"/>
              <a:t>Образец заголовка</a:t>
            </a:r>
            <a:endParaRPr lang="ru-RU" noProof="0" dirty="0"/>
          </a:p>
        </p:txBody>
      </p:sp>
      <p:sp>
        <p:nvSpPr>
          <p:cNvPr id="6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FE9C45-87FE-43C1-AB84-2B6056E9E805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89977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2643" cy="5142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840" y="1205163"/>
            <a:ext cx="7320689" cy="3621940"/>
          </a:xfrm>
        </p:spPr>
        <p:txBody>
          <a:bodyPr/>
          <a:lstStyle>
            <a:lvl1pPr marL="352306" indent="0">
              <a:buFontTx/>
              <a:buNone/>
              <a:defRPr b="1">
                <a:latin typeface="+mj-lt"/>
              </a:defRPr>
            </a:lvl1pPr>
            <a:lvl2pPr marL="352306" indent="0">
              <a:defRPr>
                <a:latin typeface="+mj-lt"/>
              </a:defRPr>
            </a:lvl2pPr>
            <a:lvl3pPr marL="609290" indent="-252326">
              <a:defRPr>
                <a:latin typeface="+mj-lt"/>
              </a:defRPr>
            </a:lvl3pPr>
            <a:lvl4pPr marL="0" indent="349266">
              <a:defRPr>
                <a:latin typeface="+mj-lt"/>
              </a:defRPr>
            </a:lvl4pPr>
            <a:lvl5pPr marL="1390901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821927" y="375858"/>
            <a:ext cx="7337901" cy="829352"/>
          </a:xfrm>
        </p:spPr>
        <p:txBody>
          <a:bodyPr/>
          <a:lstStyle>
            <a:lvl1pPr marL="0" marR="0" indent="0" defTabSz="101092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300"/>
            </a:lvl1pPr>
          </a:lstStyle>
          <a:p>
            <a:pPr lvl="0"/>
            <a:r>
              <a:rPr lang="en-US" noProof="0" dirty="0"/>
              <a:t>Образец заголовка</a:t>
            </a:r>
            <a:endParaRPr lang="ru-RU" noProof="0" dirty="0"/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CD76F-ACCD-4112-855E-12852C514038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3686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6" y="354"/>
            <a:ext cx="9142643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39" y="1205154"/>
            <a:ext cx="7320689" cy="3621940"/>
          </a:xfrm>
        </p:spPr>
        <p:txBody>
          <a:bodyPr/>
          <a:lstStyle>
            <a:lvl1pPr marL="284413" indent="0">
              <a:buFontTx/>
              <a:buNone/>
              <a:defRPr b="1">
                <a:latin typeface="+mj-lt"/>
              </a:defRPr>
            </a:lvl1pPr>
            <a:lvl2pPr marL="284413" indent="0">
              <a:defRPr>
                <a:latin typeface="+mj-lt"/>
              </a:defRPr>
            </a:lvl2pPr>
            <a:lvl3pPr marL="491821" indent="-203684">
              <a:defRPr>
                <a:latin typeface="+mj-lt"/>
              </a:defRPr>
            </a:lvl3pPr>
            <a:lvl4pPr marL="0" indent="281929">
              <a:defRPr>
                <a:latin typeface="+mj-lt"/>
              </a:defRPr>
            </a:lvl4pPr>
            <a:lvl5pPr marL="1122743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821927" y="375802"/>
            <a:ext cx="7337901" cy="829352"/>
          </a:xfrm>
        </p:spPr>
        <p:txBody>
          <a:bodyPr/>
          <a:lstStyle>
            <a:lvl1pPr marL="0" marR="0" indent="0" defTabSz="8160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marL="0" marR="0" lvl="0" indent="0" defTabSz="8160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3800" b="1" i="0" u="none" strike="noStrike" kern="1200" cap="none" spc="0" normalizeH="0" baseline="0" noProof="0" dirty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591620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2643" cy="5141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840" y="759380"/>
            <a:ext cx="7320689" cy="1518472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840" y="2572291"/>
            <a:ext cx="7320689" cy="2254803"/>
          </a:xfrm>
        </p:spPr>
        <p:txBody>
          <a:bodyPr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0546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092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5163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218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273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327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382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4371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DAFE50-7C02-42E4-8994-3BAE56356007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6838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8" y="1080"/>
            <a:ext cx="9142642" cy="5142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6" y="375802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5" y="1205153"/>
            <a:ext cx="3620764" cy="352184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5182" y="1205153"/>
            <a:ext cx="3644897" cy="352184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6" name="Номер слайда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33F526-2A55-43AD-B0C6-F84A915918A0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07030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375800"/>
            <a:ext cx="7864166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886" y="1205158"/>
            <a:ext cx="3674753" cy="426002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5467" indent="0">
              <a:buNone/>
              <a:defRPr sz="2300" b="1"/>
            </a:lvl2pPr>
            <a:lvl3pPr marL="1010923" indent="0">
              <a:buNone/>
              <a:defRPr sz="2000" b="1"/>
            </a:lvl3pPr>
            <a:lvl4pPr marL="1516384" indent="0">
              <a:buNone/>
              <a:defRPr sz="1700" b="1"/>
            </a:lvl4pPr>
            <a:lvl5pPr marL="2021853" indent="0">
              <a:buNone/>
              <a:defRPr sz="1700" b="1"/>
            </a:lvl5pPr>
            <a:lvl6pPr marL="2527323" indent="0">
              <a:buNone/>
              <a:defRPr sz="1700" b="1"/>
            </a:lvl6pPr>
            <a:lvl7pPr marL="3032782" indent="0">
              <a:buNone/>
              <a:defRPr sz="1700" b="1"/>
            </a:lvl7pPr>
            <a:lvl8pPr marL="3538254" indent="0">
              <a:buNone/>
              <a:defRPr sz="1700" b="1"/>
            </a:lvl8pPr>
            <a:lvl9pPr marL="4043711" indent="0">
              <a:buNone/>
              <a:defRPr sz="17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886" y="1631157"/>
            <a:ext cx="3674753" cy="3195936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56" y="1205158"/>
            <a:ext cx="3587825" cy="426002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5467" indent="0">
              <a:buNone/>
              <a:defRPr sz="2300" b="1"/>
            </a:lvl2pPr>
            <a:lvl3pPr marL="1010923" indent="0">
              <a:buNone/>
              <a:defRPr sz="2000" b="1"/>
            </a:lvl3pPr>
            <a:lvl4pPr marL="1516384" indent="0">
              <a:buNone/>
              <a:defRPr sz="1700" b="1"/>
            </a:lvl4pPr>
            <a:lvl5pPr marL="2021853" indent="0">
              <a:buNone/>
              <a:defRPr sz="1700" b="1"/>
            </a:lvl5pPr>
            <a:lvl6pPr marL="2527323" indent="0">
              <a:buNone/>
              <a:defRPr sz="1700" b="1"/>
            </a:lvl6pPr>
            <a:lvl7pPr marL="3032782" indent="0">
              <a:buNone/>
              <a:defRPr sz="1700" b="1"/>
            </a:lvl7pPr>
            <a:lvl8pPr marL="3538254" indent="0">
              <a:buNone/>
              <a:defRPr sz="1700" b="1"/>
            </a:lvl8pPr>
            <a:lvl9pPr marL="4043711" indent="0">
              <a:buNone/>
              <a:defRPr sz="17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56" y="1641073"/>
            <a:ext cx="3587825" cy="3186020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AFE5AE-27E3-41B2-8AED-38C998A21829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07575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8" y="1080"/>
            <a:ext cx="9142642" cy="5142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375802"/>
            <a:ext cx="7864166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4971F0-1074-4728-A32F-25EEABC60A2C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91356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191048" y="4404858"/>
            <a:ext cx="567428" cy="489188"/>
          </a:xfrm>
        </p:spPr>
        <p:txBody>
          <a:bodyPr/>
          <a:lstStyle>
            <a:lvl1pPr algn="ctr">
              <a:defRPr sz="2700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D7DE3E1A-5867-402F-9A15-60F919D2798B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92196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57" y="204876"/>
            <a:ext cx="3008313" cy="871537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94"/>
            <a:ext cx="5111749" cy="4389834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57" y="1076325"/>
            <a:ext cx="3008313" cy="3518297"/>
          </a:xfrm>
        </p:spPr>
        <p:txBody>
          <a:bodyPr/>
          <a:lstStyle>
            <a:lvl1pPr marL="0" indent="0">
              <a:buNone/>
              <a:defRPr sz="1600"/>
            </a:lvl1pPr>
            <a:lvl2pPr marL="505467" indent="0">
              <a:buNone/>
              <a:defRPr sz="1400"/>
            </a:lvl2pPr>
            <a:lvl3pPr marL="1010923" indent="0">
              <a:buNone/>
              <a:defRPr sz="1100"/>
            </a:lvl3pPr>
            <a:lvl4pPr marL="1516384" indent="0">
              <a:buNone/>
              <a:defRPr sz="1000"/>
            </a:lvl4pPr>
            <a:lvl5pPr marL="2021853" indent="0">
              <a:buNone/>
              <a:defRPr sz="1000"/>
            </a:lvl5pPr>
            <a:lvl6pPr marL="2527323" indent="0">
              <a:buNone/>
              <a:defRPr sz="1000"/>
            </a:lvl6pPr>
            <a:lvl7pPr marL="3032782" indent="0">
              <a:buNone/>
              <a:defRPr sz="1000"/>
            </a:lvl7pPr>
            <a:lvl8pPr marL="3538254" indent="0">
              <a:buNone/>
              <a:defRPr sz="1000"/>
            </a:lvl8pPr>
            <a:lvl9pPr marL="4043711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440B51-D9C7-4189-83B7-BE215A79D460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779671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3"/>
            <a:ext cx="5486400" cy="42505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600"/>
            </a:lvl1pPr>
            <a:lvl2pPr marL="505467" indent="0">
              <a:buNone/>
              <a:defRPr sz="3200"/>
            </a:lvl2pPr>
            <a:lvl3pPr marL="1010923" indent="0">
              <a:buNone/>
              <a:defRPr sz="2700"/>
            </a:lvl3pPr>
            <a:lvl4pPr marL="1516384" indent="0">
              <a:buNone/>
              <a:defRPr sz="2300"/>
            </a:lvl4pPr>
            <a:lvl5pPr marL="2021853" indent="0">
              <a:buNone/>
              <a:defRPr sz="2300"/>
            </a:lvl5pPr>
            <a:lvl6pPr marL="2527323" indent="0">
              <a:buNone/>
              <a:defRPr sz="2300"/>
            </a:lvl6pPr>
            <a:lvl7pPr marL="3032782" indent="0">
              <a:buNone/>
              <a:defRPr sz="2300"/>
            </a:lvl7pPr>
            <a:lvl8pPr marL="3538254" indent="0">
              <a:buNone/>
              <a:defRPr sz="2300"/>
            </a:lvl8pPr>
            <a:lvl9pPr marL="4043711" indent="0">
              <a:buNone/>
              <a:defRPr sz="2300"/>
            </a:lvl9pPr>
          </a:lstStyle>
          <a:p>
            <a:pPr lvl="0"/>
            <a:r>
              <a:rPr lang="ru-RU" noProof="0" dirty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600"/>
            </a:lvl1pPr>
            <a:lvl2pPr marL="505467" indent="0">
              <a:buNone/>
              <a:defRPr sz="1400"/>
            </a:lvl2pPr>
            <a:lvl3pPr marL="1010923" indent="0">
              <a:buNone/>
              <a:defRPr sz="1100"/>
            </a:lvl3pPr>
            <a:lvl4pPr marL="1516384" indent="0">
              <a:buNone/>
              <a:defRPr sz="1000"/>
            </a:lvl4pPr>
            <a:lvl5pPr marL="2021853" indent="0">
              <a:buNone/>
              <a:defRPr sz="1000"/>
            </a:lvl5pPr>
            <a:lvl6pPr marL="2527323" indent="0">
              <a:buNone/>
              <a:defRPr sz="1000"/>
            </a:lvl6pPr>
            <a:lvl7pPr marL="3032782" indent="0">
              <a:buNone/>
              <a:defRPr sz="1000"/>
            </a:lvl7pPr>
            <a:lvl8pPr marL="3538254" indent="0">
              <a:buNone/>
              <a:defRPr sz="1000"/>
            </a:lvl8pPr>
            <a:lvl9pPr marL="4043711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0A9505-05FB-4107-B7A7-EED07D453678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354639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280E5-69C9-4286-B29B-A67FB9628593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135408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407" y="227409"/>
            <a:ext cx="2405063" cy="48387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7" y="227409"/>
            <a:ext cx="7065962" cy="48387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7C4AE0-38B4-4107-A0AC-3B25045AFAA5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496512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359" y="1071"/>
            <a:ext cx="9142642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2522777"/>
            <a:ext cx="7772400" cy="1102519"/>
          </a:xfrm>
        </p:spPr>
        <p:txBody>
          <a:bodyPr>
            <a:normAutofit/>
          </a:bodyPr>
          <a:lstStyle>
            <a:lvl1pPr>
              <a:defRPr sz="45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/>
              <a:t>НАЗВАНИЕ ПРЕЗЕНТАЦИИ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2500" b="0">
                <a:solidFill>
                  <a:schemeClr val="bg1"/>
                </a:solidFill>
                <a:latin typeface="+mj-lt"/>
              </a:defRPr>
            </a:lvl1pPr>
            <a:lvl2pPr marL="408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44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2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06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88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69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51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22.12.2012</a:t>
            </a:r>
          </a:p>
        </p:txBody>
      </p:sp>
    </p:spTree>
    <p:extLst>
      <p:ext uri="{BB962C8B-B14F-4D97-AF65-F5344CB8AC3E}">
        <p14:creationId xmlns:p14="http://schemas.microsoft.com/office/powerpoint/2010/main" xmlns="" val="1484405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6" y="1"/>
            <a:ext cx="9142643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9" y="759381"/>
            <a:ext cx="7320689" cy="1518472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39" y="2572293"/>
            <a:ext cx="7320689" cy="2254803"/>
          </a:xfrm>
        </p:spPr>
        <p:txBody>
          <a:bodyPr anchor="t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801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160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22404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63206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04007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44809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85610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26412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760151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358" y="1434"/>
            <a:ext cx="9142643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37" y="1205154"/>
            <a:ext cx="7320689" cy="3621940"/>
          </a:xfrm>
        </p:spPr>
        <p:txBody>
          <a:bodyPr/>
          <a:lstStyle>
            <a:lvl1pPr marL="284498" indent="0">
              <a:buFontTx/>
              <a:buNone/>
              <a:defRPr b="1">
                <a:latin typeface="+mj-lt"/>
              </a:defRPr>
            </a:lvl1pPr>
            <a:lvl2pPr marL="282013" indent="2485">
              <a:defRPr>
                <a:latin typeface="+mj-lt"/>
              </a:defRPr>
            </a:lvl2pPr>
            <a:lvl3pPr marL="491969" indent="-203745">
              <a:tabLst/>
              <a:defRPr>
                <a:latin typeface="+mj-lt"/>
              </a:defRPr>
            </a:lvl3pPr>
            <a:lvl4pPr marL="0" indent="282013">
              <a:lnSpc>
                <a:spcPts val="1409"/>
              </a:lnSpc>
              <a:spcBef>
                <a:spcPts val="313"/>
              </a:spcBef>
              <a:defRPr>
                <a:latin typeface="+mj-lt"/>
              </a:defRPr>
            </a:lvl4pPr>
            <a:lvl5pPr>
              <a:lnSpc>
                <a:spcPts val="1409"/>
              </a:lnSpc>
              <a:spcBef>
                <a:spcPts val="313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5926641" y="3845307"/>
            <a:ext cx="923618" cy="282640"/>
          </a:xfrm>
          <a:prstGeom prst="rect">
            <a:avLst/>
          </a:prstGeom>
          <a:noFill/>
        </p:spPr>
        <p:txBody>
          <a:bodyPr wrap="square" lIns="71561" tIns="35780" rIns="71561" bIns="35780" rtlCol="0">
            <a:noAutofit/>
          </a:bodyPr>
          <a:lstStyle/>
          <a:p>
            <a:pPr defTabSz="816275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822636" y="375802"/>
            <a:ext cx="7337192" cy="829352"/>
          </a:xfrm>
        </p:spPr>
        <p:txBody>
          <a:bodyPr/>
          <a:lstStyle>
            <a:lvl1pPr marL="0" marR="0" indent="0" defTabSz="81627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marL="0" marR="0" lvl="0" indent="0" defTabSz="81627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3800" b="1" i="0" u="none" strike="noStrike" kern="1200" cap="none" spc="0" normalizeH="0" baseline="0" noProof="0" dirty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554898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4" y="354"/>
            <a:ext cx="9142643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37" y="1205154"/>
            <a:ext cx="7320689" cy="3621940"/>
          </a:xfrm>
        </p:spPr>
        <p:txBody>
          <a:bodyPr/>
          <a:lstStyle>
            <a:lvl1pPr marL="284498" indent="0">
              <a:buFontTx/>
              <a:buNone/>
              <a:defRPr b="1">
                <a:latin typeface="+mj-lt"/>
              </a:defRPr>
            </a:lvl1pPr>
            <a:lvl2pPr marL="284498" indent="0">
              <a:defRPr>
                <a:latin typeface="+mj-lt"/>
              </a:defRPr>
            </a:lvl2pPr>
            <a:lvl3pPr marL="491969" indent="-203745">
              <a:defRPr>
                <a:latin typeface="+mj-lt"/>
              </a:defRPr>
            </a:lvl3pPr>
            <a:lvl4pPr marL="0" indent="282013">
              <a:defRPr>
                <a:latin typeface="+mj-lt"/>
              </a:defRPr>
            </a:lvl4pPr>
            <a:lvl5pPr marL="1123081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821927" y="375802"/>
            <a:ext cx="7337901" cy="829352"/>
          </a:xfrm>
        </p:spPr>
        <p:txBody>
          <a:bodyPr/>
          <a:lstStyle>
            <a:lvl1pPr marL="0" marR="0" indent="0" defTabSz="81627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marL="0" marR="0" lvl="0" indent="0" defTabSz="81627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3800" b="1" i="0" u="none" strike="noStrike" kern="1200" cap="none" spc="0" normalizeH="0" baseline="0" noProof="0" dirty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087499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4" y="1"/>
            <a:ext cx="9142643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759381"/>
            <a:ext cx="7320689" cy="1518472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37" y="2572292"/>
            <a:ext cx="7320689" cy="2254803"/>
          </a:xfrm>
        </p:spPr>
        <p:txBody>
          <a:bodyPr anchor="t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81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1627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22441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63255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04068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44882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85696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26510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861567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358" y="1434"/>
            <a:ext cx="9142643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6" y="375803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6" y="1205154"/>
            <a:ext cx="3620764" cy="352184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41" y="1205154"/>
            <a:ext cx="3644897" cy="352184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438963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4" y="375800"/>
            <a:ext cx="7864166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35" y="1205154"/>
            <a:ext cx="3674753" cy="42600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138" indent="0">
              <a:buNone/>
              <a:defRPr sz="1800" b="1"/>
            </a:lvl2pPr>
            <a:lvl3pPr marL="816275" indent="0">
              <a:buNone/>
              <a:defRPr sz="1600" b="1"/>
            </a:lvl3pPr>
            <a:lvl4pPr marL="1224413" indent="0">
              <a:buNone/>
              <a:defRPr sz="1400" b="1"/>
            </a:lvl4pPr>
            <a:lvl5pPr marL="1632551" indent="0">
              <a:buNone/>
              <a:defRPr sz="1400" b="1"/>
            </a:lvl5pPr>
            <a:lvl6pPr marL="2040688" indent="0">
              <a:buNone/>
              <a:defRPr sz="1400" b="1"/>
            </a:lvl6pPr>
            <a:lvl7pPr marL="2448826" indent="0">
              <a:buNone/>
              <a:defRPr sz="1400" b="1"/>
            </a:lvl7pPr>
            <a:lvl8pPr marL="2856964" indent="0">
              <a:buNone/>
              <a:defRPr sz="1400" b="1"/>
            </a:lvl8pPr>
            <a:lvl9pPr marL="3265101" indent="0">
              <a:buNone/>
              <a:defRPr sz="14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35" y="1631157"/>
            <a:ext cx="3674753" cy="319593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18" y="1205154"/>
            <a:ext cx="3587825" cy="42600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138" indent="0">
              <a:buNone/>
              <a:defRPr sz="1800" b="1"/>
            </a:lvl2pPr>
            <a:lvl3pPr marL="816275" indent="0">
              <a:buNone/>
              <a:defRPr sz="1600" b="1"/>
            </a:lvl3pPr>
            <a:lvl4pPr marL="1224413" indent="0">
              <a:buNone/>
              <a:defRPr sz="1400" b="1"/>
            </a:lvl4pPr>
            <a:lvl5pPr marL="1632551" indent="0">
              <a:buNone/>
              <a:defRPr sz="1400" b="1"/>
            </a:lvl5pPr>
            <a:lvl6pPr marL="2040688" indent="0">
              <a:buNone/>
              <a:defRPr sz="1400" b="1"/>
            </a:lvl6pPr>
            <a:lvl7pPr marL="2448826" indent="0">
              <a:buNone/>
              <a:defRPr sz="1400" b="1"/>
            </a:lvl7pPr>
            <a:lvl8pPr marL="2856964" indent="0">
              <a:buNone/>
              <a:defRPr sz="1400" b="1"/>
            </a:lvl8pPr>
            <a:lvl9pPr marL="3265101" indent="0">
              <a:buNone/>
              <a:defRPr sz="14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18" y="1641073"/>
            <a:ext cx="3587825" cy="318602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884879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358" y="1434"/>
            <a:ext cx="9142643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375803"/>
            <a:ext cx="7864166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380798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91048" y="4404445"/>
            <a:ext cx="567428" cy="489830"/>
          </a:xfrm>
          <a:prstGeom prst="rect">
            <a:avLst/>
          </a:prstGeom>
        </p:spPr>
        <p:txBody>
          <a:bodyPr vert="horz" lIns="81630" tIns="40815" rIns="81630" bIns="40815" rtlCol="0" anchor="ctr">
            <a:normAutofit/>
          </a:bodyPr>
          <a:lstStyle>
            <a:lvl1pPr algn="ctr">
              <a:defRPr sz="2100" i="0">
                <a:solidFill>
                  <a:schemeClr val="bg1"/>
                </a:solidFill>
                <a:latin typeface="+mj-lt"/>
              </a:defRPr>
            </a:lvl1pPr>
          </a:lstStyle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717961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9"/>
            <a:ext cx="3008313" cy="871537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300"/>
            </a:lvl1pPr>
            <a:lvl2pPr marL="408138" indent="0">
              <a:buNone/>
              <a:defRPr sz="1100"/>
            </a:lvl2pPr>
            <a:lvl3pPr marL="816275" indent="0">
              <a:buNone/>
              <a:defRPr sz="900"/>
            </a:lvl3pPr>
            <a:lvl4pPr marL="1224413" indent="0">
              <a:buNone/>
              <a:defRPr sz="800"/>
            </a:lvl4pPr>
            <a:lvl5pPr marL="1632551" indent="0">
              <a:buNone/>
              <a:defRPr sz="800"/>
            </a:lvl5pPr>
            <a:lvl6pPr marL="2040688" indent="0">
              <a:buNone/>
              <a:defRPr sz="800"/>
            </a:lvl6pPr>
            <a:lvl7pPr marL="2448826" indent="0">
              <a:buNone/>
              <a:defRPr sz="800"/>
            </a:lvl7pPr>
            <a:lvl8pPr marL="2856964" indent="0">
              <a:buNone/>
              <a:defRPr sz="800"/>
            </a:lvl8pPr>
            <a:lvl9pPr marL="3265101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325856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900"/>
            </a:lvl1pPr>
            <a:lvl2pPr marL="408138" indent="0">
              <a:buNone/>
              <a:defRPr sz="2500"/>
            </a:lvl2pPr>
            <a:lvl3pPr marL="816275" indent="0">
              <a:buNone/>
              <a:defRPr sz="2100"/>
            </a:lvl3pPr>
            <a:lvl4pPr marL="1224413" indent="0">
              <a:buNone/>
              <a:defRPr sz="1800"/>
            </a:lvl4pPr>
            <a:lvl5pPr marL="1632551" indent="0">
              <a:buNone/>
              <a:defRPr sz="1800"/>
            </a:lvl5pPr>
            <a:lvl6pPr marL="2040688" indent="0">
              <a:buNone/>
              <a:defRPr sz="1800"/>
            </a:lvl6pPr>
            <a:lvl7pPr marL="2448826" indent="0">
              <a:buNone/>
              <a:defRPr sz="1800"/>
            </a:lvl7pPr>
            <a:lvl8pPr marL="2856964" indent="0">
              <a:buNone/>
              <a:defRPr sz="1800"/>
            </a:lvl8pPr>
            <a:lvl9pPr marL="3265101" indent="0">
              <a:buNone/>
              <a:defRPr sz="1800"/>
            </a:lvl9pPr>
          </a:lstStyle>
          <a:p>
            <a:r>
              <a:rPr lang="ru-RU" dirty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13"/>
            <a:ext cx="5486400" cy="603647"/>
          </a:xfrm>
        </p:spPr>
        <p:txBody>
          <a:bodyPr/>
          <a:lstStyle>
            <a:lvl1pPr marL="0" indent="0">
              <a:buNone/>
              <a:defRPr sz="1300"/>
            </a:lvl1pPr>
            <a:lvl2pPr marL="408138" indent="0">
              <a:buNone/>
              <a:defRPr sz="1100"/>
            </a:lvl2pPr>
            <a:lvl3pPr marL="816275" indent="0">
              <a:buNone/>
              <a:defRPr sz="900"/>
            </a:lvl3pPr>
            <a:lvl4pPr marL="1224413" indent="0">
              <a:buNone/>
              <a:defRPr sz="800"/>
            </a:lvl4pPr>
            <a:lvl5pPr marL="1632551" indent="0">
              <a:buNone/>
              <a:defRPr sz="800"/>
            </a:lvl5pPr>
            <a:lvl6pPr marL="2040688" indent="0">
              <a:buNone/>
              <a:defRPr sz="800"/>
            </a:lvl6pPr>
            <a:lvl7pPr marL="2448826" indent="0">
              <a:buNone/>
              <a:defRPr sz="800"/>
            </a:lvl7pPr>
            <a:lvl8pPr marL="2856964" indent="0">
              <a:buNone/>
              <a:defRPr sz="800"/>
            </a:lvl8pPr>
            <a:lvl9pPr marL="3265101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582092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26253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360" y="1434"/>
            <a:ext cx="9142643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6" y="375803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6" y="1205154"/>
            <a:ext cx="3620764" cy="352184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43" y="1205154"/>
            <a:ext cx="3644897" cy="352184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396849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2" y="227409"/>
            <a:ext cx="2405063" cy="48387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8" y="227409"/>
            <a:ext cx="7065962" cy="48387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758320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66270962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8294688" y="4769469"/>
            <a:ext cx="850900" cy="274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ru-RU" dirty="0">
              <a:solidFill>
                <a:srgbClr val="EEECE1"/>
              </a:solidFill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8224838" y="4769469"/>
            <a:ext cx="342641" cy="27431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ru-RU" dirty="0">
              <a:solidFill>
                <a:srgbClr val="EEECE1"/>
              </a:solidFill>
            </a:endParaRPr>
          </a:p>
        </p:txBody>
      </p:sp>
      <p:sp>
        <p:nvSpPr>
          <p:cNvPr id="8" name="Номер слайда 6"/>
          <p:cNvSpPr txBox="1">
            <a:spLocks/>
          </p:cNvSpPr>
          <p:nvPr userDrawn="1"/>
        </p:nvSpPr>
        <p:spPr>
          <a:xfrm>
            <a:off x="8175622" y="4771802"/>
            <a:ext cx="442664" cy="2606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20E89E6-FE54-4E13-859C-1FA908D70D39}" type="slidenum">
              <a:rPr lang="ru-RU" smtClean="0">
                <a:solidFill>
                  <a:prstClr val="white"/>
                </a:solidFill>
              </a:rPr>
              <a:pPr algn="ctr"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323850" y="339503"/>
            <a:ext cx="8351838" cy="431981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r>
              <a:rPr lang="ru-RU" dirty="0"/>
              <a:t>ЭТО ПУСТОЙ СЛАЙД </a:t>
            </a:r>
            <a:br>
              <a:rPr lang="ru-RU" dirty="0"/>
            </a:br>
            <a:r>
              <a:rPr lang="ru-RU" dirty="0"/>
              <a:t>ОН НЕОБХОДИМ ДЛЯ СОЗДАНИЯ НЕСТАНДАРТНЫХ СЛАЙДОВ </a:t>
            </a:r>
            <a:br>
              <a:rPr lang="ru-RU" dirty="0"/>
            </a:br>
            <a:r>
              <a:rPr lang="ru-RU" dirty="0"/>
              <a:t>НАПРИМЕР ДЛЯ СОЗДАНИЯ СЛАЙДА С КАРТИНКОЙ ИЛИ СХЕМОЙ (ИНОГДА, ЧТОБЫ ДОНЕСТИ МЫСЛЬ ДОСТАТОЧНО ЕЁ ЛИШЬ ВИЗУАЛИЗИРОВАТЬ)</a:t>
            </a:r>
          </a:p>
        </p:txBody>
      </p:sp>
    </p:spTree>
    <p:extLst>
      <p:ext uri="{BB962C8B-B14F-4D97-AF65-F5344CB8AC3E}">
        <p14:creationId xmlns:p14="http://schemas.microsoft.com/office/powerpoint/2010/main" xmlns="" val="377098208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2C770-14FF-47C2-B4F0-5FBD1EE53E2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62198-85D7-4CAB-9B4A-2FBA3DB5447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266338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2C770-14FF-47C2-B4F0-5FBD1EE53E2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62198-85D7-4CAB-9B4A-2FBA3DB5447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12076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7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7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2C770-14FF-47C2-B4F0-5FBD1EE53E2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62198-85D7-4CAB-9B4A-2FBA3DB5447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482086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369218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369218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2C770-14FF-47C2-B4F0-5FBD1EE53E2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62198-85D7-4CAB-9B4A-2FBA3DB5447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010687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2C770-14FF-47C2-B4F0-5FBD1EE53E2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62198-85D7-4CAB-9B4A-2FBA3DB5447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555039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2C770-14FF-47C2-B4F0-5FBD1EE53E2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62198-85D7-4CAB-9B4A-2FBA3DB5447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488045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2C770-14FF-47C2-B4F0-5FBD1EE53E2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62198-85D7-4CAB-9B4A-2FBA3DB5447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7777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375800"/>
            <a:ext cx="7864166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37" y="1205154"/>
            <a:ext cx="3674753" cy="42600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016" indent="0">
              <a:buNone/>
              <a:defRPr sz="1800" b="1"/>
            </a:lvl2pPr>
            <a:lvl3pPr marL="816030" indent="0">
              <a:buNone/>
              <a:defRPr sz="1600" b="1"/>
            </a:lvl3pPr>
            <a:lvl4pPr marL="1224045" indent="0">
              <a:buNone/>
              <a:defRPr sz="1400" b="1"/>
            </a:lvl4pPr>
            <a:lvl5pPr marL="1632061" indent="0">
              <a:buNone/>
              <a:defRPr sz="1400" b="1"/>
            </a:lvl5pPr>
            <a:lvl6pPr marL="2040075" indent="0">
              <a:buNone/>
              <a:defRPr sz="1400" b="1"/>
            </a:lvl6pPr>
            <a:lvl7pPr marL="2448090" indent="0">
              <a:buNone/>
              <a:defRPr sz="1400" b="1"/>
            </a:lvl7pPr>
            <a:lvl8pPr marL="2856106" indent="0">
              <a:buNone/>
              <a:defRPr sz="1400" b="1"/>
            </a:lvl8pPr>
            <a:lvl9pPr marL="3264120" indent="0">
              <a:buNone/>
              <a:defRPr sz="14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37" y="1631157"/>
            <a:ext cx="3674753" cy="319593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20" y="1205154"/>
            <a:ext cx="3587825" cy="42600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016" indent="0">
              <a:buNone/>
              <a:defRPr sz="1800" b="1"/>
            </a:lvl2pPr>
            <a:lvl3pPr marL="816030" indent="0">
              <a:buNone/>
              <a:defRPr sz="1600" b="1"/>
            </a:lvl3pPr>
            <a:lvl4pPr marL="1224045" indent="0">
              <a:buNone/>
              <a:defRPr sz="1400" b="1"/>
            </a:lvl4pPr>
            <a:lvl5pPr marL="1632061" indent="0">
              <a:buNone/>
              <a:defRPr sz="1400" b="1"/>
            </a:lvl5pPr>
            <a:lvl6pPr marL="2040075" indent="0">
              <a:buNone/>
              <a:defRPr sz="1400" b="1"/>
            </a:lvl6pPr>
            <a:lvl7pPr marL="2448090" indent="0">
              <a:buNone/>
              <a:defRPr sz="1400" b="1"/>
            </a:lvl7pPr>
            <a:lvl8pPr marL="2856106" indent="0">
              <a:buNone/>
              <a:defRPr sz="1400" b="1"/>
            </a:lvl8pPr>
            <a:lvl9pPr marL="3264120" indent="0">
              <a:buNone/>
              <a:defRPr sz="14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20" y="1641073"/>
            <a:ext cx="3587825" cy="318602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921852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2C770-14FF-47C2-B4F0-5FBD1EE53E2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62198-85D7-4CAB-9B4A-2FBA3DB5447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17625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2C770-14FF-47C2-B4F0-5FBD1EE53E2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62198-85D7-4CAB-9B4A-2FBA3DB5447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759935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2C770-14FF-47C2-B4F0-5FBD1EE53E2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62198-85D7-4CAB-9B4A-2FBA3DB5447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33819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273843"/>
            <a:ext cx="1971675" cy="43588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273843"/>
            <a:ext cx="5800725" cy="435887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2C770-14FF-47C2-B4F0-5FBD1EE53E2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62198-85D7-4CAB-9B4A-2FBA3DB5447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243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360" y="1434"/>
            <a:ext cx="9142643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375803"/>
            <a:ext cx="7864166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3243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91048" y="4404445"/>
            <a:ext cx="567428" cy="489830"/>
          </a:xfrm>
          <a:prstGeom prst="rect">
            <a:avLst/>
          </a:prstGeom>
        </p:spPr>
        <p:txBody>
          <a:bodyPr vert="horz" lIns="81605" tIns="40803" rIns="81605" bIns="40803" rtlCol="0" anchor="ctr">
            <a:normAutofit/>
          </a:bodyPr>
          <a:lstStyle>
            <a:lvl1pPr algn="ctr">
              <a:defRPr sz="2100" i="0">
                <a:solidFill>
                  <a:schemeClr val="bg1"/>
                </a:solidFill>
                <a:latin typeface="+mj-lt"/>
              </a:defRPr>
            </a:lvl1pPr>
          </a:lstStyle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7824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4" y="204791"/>
            <a:ext cx="3008313" cy="871537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4" y="1076328"/>
            <a:ext cx="3008313" cy="3518297"/>
          </a:xfrm>
        </p:spPr>
        <p:txBody>
          <a:bodyPr/>
          <a:lstStyle>
            <a:lvl1pPr marL="0" indent="0">
              <a:buNone/>
              <a:defRPr sz="1300"/>
            </a:lvl1pPr>
            <a:lvl2pPr marL="408016" indent="0">
              <a:buNone/>
              <a:defRPr sz="1100"/>
            </a:lvl2pPr>
            <a:lvl3pPr marL="816030" indent="0">
              <a:buNone/>
              <a:defRPr sz="900"/>
            </a:lvl3pPr>
            <a:lvl4pPr marL="1224045" indent="0">
              <a:buNone/>
              <a:defRPr sz="800"/>
            </a:lvl4pPr>
            <a:lvl5pPr marL="1632061" indent="0">
              <a:buNone/>
              <a:defRPr sz="800"/>
            </a:lvl5pPr>
            <a:lvl6pPr marL="2040075" indent="0">
              <a:buNone/>
              <a:defRPr sz="800"/>
            </a:lvl6pPr>
            <a:lvl7pPr marL="2448090" indent="0">
              <a:buNone/>
              <a:defRPr sz="800"/>
            </a:lvl7pPr>
            <a:lvl8pPr marL="2856106" indent="0">
              <a:buNone/>
              <a:defRPr sz="800"/>
            </a:lvl8pPr>
            <a:lvl9pPr marL="3264120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2752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960" y="367520"/>
            <a:ext cx="7343873" cy="832711"/>
          </a:xfrm>
          <a:prstGeom prst="rect">
            <a:avLst/>
          </a:prstGeom>
        </p:spPr>
        <p:txBody>
          <a:bodyPr vert="horz" lIns="81605" tIns="40803" rIns="81605" bIns="40803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5960" y="1200153"/>
            <a:ext cx="7343873" cy="3626943"/>
          </a:xfrm>
          <a:prstGeom prst="rect">
            <a:avLst/>
          </a:prstGeom>
        </p:spPr>
        <p:txBody>
          <a:bodyPr vert="horz" lIns="81605" tIns="40803" rIns="81605" bIns="40803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64"/>
            <a:ext cx="2133600" cy="273844"/>
          </a:xfrm>
          <a:prstGeom prst="rect">
            <a:avLst/>
          </a:prstGeom>
        </p:spPr>
        <p:txBody>
          <a:bodyPr vert="horz" lIns="81605" tIns="40803" rIns="81605" bIns="40803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16030"/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3" y="4767264"/>
            <a:ext cx="2895600" cy="273844"/>
          </a:xfrm>
          <a:prstGeom prst="rect">
            <a:avLst/>
          </a:prstGeom>
        </p:spPr>
        <p:txBody>
          <a:bodyPr vert="horz" lIns="81605" tIns="40803" rIns="81605" bIns="40803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16030"/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084" y="4531080"/>
            <a:ext cx="619711" cy="473875"/>
          </a:xfrm>
          <a:prstGeom prst="rect">
            <a:avLst/>
          </a:prstGeom>
        </p:spPr>
        <p:txBody>
          <a:bodyPr vert="horz" lIns="81605" tIns="40803" rIns="81605" bIns="40803" rtlCol="0" anchor="ctr">
            <a:normAutofit/>
          </a:bodyPr>
          <a:lstStyle>
            <a:lvl1pPr algn="ctr">
              <a:lnSpc>
                <a:spcPts val="1877"/>
              </a:lnSpc>
              <a:defRPr sz="2100">
                <a:solidFill>
                  <a:schemeClr val="bg1"/>
                </a:solidFill>
              </a:defRPr>
            </a:lvl1pPr>
          </a:lstStyle>
          <a:p>
            <a:pPr defTabSz="816030"/>
            <a:fld id="{E20E89E6-FE54-4E13-859C-1FA908D70D39}" type="slidenum">
              <a:rPr lang="ru-RU" smtClean="0">
                <a:solidFill>
                  <a:prstClr val="white"/>
                </a:solidFill>
              </a:rPr>
              <a:pPr defTabSz="816030"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5766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</p:sldLayoutIdLst>
  <p:hf hdr="0" ftr="0" dt="0"/>
  <p:txStyles>
    <p:titleStyle>
      <a:lvl1pPr algn="l" defTabSz="816030" rtl="0" eaLnBrk="1" latinLnBrk="0" hangingPunct="1">
        <a:lnSpc>
          <a:spcPts val="4070"/>
        </a:lnSpc>
        <a:spcBef>
          <a:spcPct val="0"/>
        </a:spcBef>
        <a:buNone/>
        <a:defRPr sz="33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284413" indent="0" algn="l" defTabSz="816030" rtl="0" eaLnBrk="1" latinLnBrk="0" hangingPunct="1">
        <a:spcBef>
          <a:spcPct val="20000"/>
        </a:spcBef>
        <a:buFont typeface="+mj-lt"/>
        <a:buNone/>
        <a:defRPr sz="28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284413" indent="0" algn="l" defTabSz="816030" rtl="0" eaLnBrk="1" latinLnBrk="0" hangingPunct="1">
        <a:spcBef>
          <a:spcPct val="20000"/>
        </a:spcBef>
        <a:buFont typeface="Arial" pitchFamily="34" charset="0"/>
        <a:buNone/>
        <a:defRPr sz="19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557646" indent="-203684" algn="l" defTabSz="816030" rtl="0" eaLnBrk="1" latinLnBrk="0" hangingPunct="1">
        <a:spcBef>
          <a:spcPct val="20000"/>
        </a:spcBef>
        <a:buFont typeface="Arial" pitchFamily="34" charset="0"/>
        <a:buChar char="•"/>
        <a:defRPr sz="19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281929" algn="just" defTabSz="816030" rtl="0" eaLnBrk="1" latinLnBrk="0" hangingPunct="1">
        <a:lnSpc>
          <a:spcPts val="1409"/>
        </a:lnSpc>
        <a:spcBef>
          <a:spcPts val="313"/>
        </a:spcBef>
        <a:buFont typeface="Arial" pitchFamily="34" charset="0"/>
        <a:buNone/>
        <a:tabLst/>
        <a:defRPr sz="13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1122743" indent="0" algn="l" defTabSz="816030" rtl="0" eaLnBrk="1" latinLnBrk="0" hangingPunct="1">
        <a:lnSpc>
          <a:spcPts val="1409"/>
        </a:lnSpc>
        <a:spcBef>
          <a:spcPts val="313"/>
        </a:spcBef>
        <a:buFont typeface="Arial" pitchFamily="34" charset="0"/>
        <a:buNone/>
        <a:defRPr sz="11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2244083" indent="-204008" algn="l" defTabSz="81603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2098" indent="-204008" algn="l" defTabSz="81603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0113" indent="-204008" algn="l" defTabSz="81603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68127" indent="-204008" algn="l" defTabSz="81603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1603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016" algn="l" defTabSz="81603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030" algn="l" defTabSz="81603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045" algn="l" defTabSz="81603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061" algn="l" defTabSz="81603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0075" algn="l" defTabSz="81603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8090" algn="l" defTabSz="81603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6106" algn="l" defTabSz="81603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4120" algn="l" defTabSz="81603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966" y="367522"/>
            <a:ext cx="7343873" cy="832711"/>
          </a:xfrm>
          <a:prstGeom prst="rect">
            <a:avLst/>
          </a:prstGeom>
        </p:spPr>
        <p:txBody>
          <a:bodyPr vert="horz" lIns="91236" tIns="45619" rIns="91236" bIns="45619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5966" y="1200151"/>
            <a:ext cx="7343873" cy="3626943"/>
          </a:xfrm>
          <a:prstGeom prst="rect">
            <a:avLst/>
          </a:prstGeom>
        </p:spPr>
        <p:txBody>
          <a:bodyPr vert="horz" lIns="91236" tIns="45619" rIns="91236" bIns="45619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72"/>
            <a:ext cx="2133600" cy="273844"/>
          </a:xfrm>
          <a:prstGeom prst="rect">
            <a:avLst/>
          </a:prstGeom>
        </p:spPr>
        <p:txBody>
          <a:bodyPr vert="horz" lIns="91236" tIns="45619" rIns="91236" bIns="4561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4627"/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3" y="4767272"/>
            <a:ext cx="2895600" cy="273844"/>
          </a:xfrm>
          <a:prstGeom prst="rect">
            <a:avLst/>
          </a:prstGeom>
        </p:spPr>
        <p:txBody>
          <a:bodyPr vert="horz" lIns="91236" tIns="45619" rIns="91236" bIns="45619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4627"/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085" y="4531070"/>
            <a:ext cx="619711" cy="473876"/>
          </a:xfrm>
          <a:prstGeom prst="rect">
            <a:avLst/>
          </a:prstGeom>
        </p:spPr>
        <p:txBody>
          <a:bodyPr vert="horz" lIns="91236" tIns="45619" rIns="91236" bIns="45619" rtlCol="0" anchor="ctr">
            <a:normAutofit/>
          </a:bodyPr>
          <a:lstStyle>
            <a:lvl1pPr algn="ctr">
              <a:lnSpc>
                <a:spcPts val="1578"/>
              </a:lnSpc>
              <a:defRPr sz="1800">
                <a:solidFill>
                  <a:schemeClr val="bg1"/>
                </a:solidFill>
              </a:defRPr>
            </a:lvl1pPr>
          </a:lstStyle>
          <a:p>
            <a:pPr defTabSz="684627"/>
            <a:fld id="{8954F463-B31C-4AEE-9AF8-CD5F70BF198E}" type="slidenum">
              <a:rPr lang="ru-RU" smtClean="0">
                <a:solidFill>
                  <a:prstClr val="white"/>
                </a:solidFill>
              </a:rPr>
              <a:pPr defTabSz="684627"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8496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</p:sldLayoutIdLst>
  <p:hf hdr="0" ftr="0" dt="0"/>
  <p:txStyles>
    <p:titleStyle>
      <a:lvl1pPr algn="l" defTabSz="684264" rtl="0" eaLnBrk="1" latinLnBrk="0" hangingPunct="1">
        <a:lnSpc>
          <a:spcPts val="3414"/>
        </a:lnSpc>
        <a:spcBef>
          <a:spcPct val="0"/>
        </a:spcBef>
        <a:buNone/>
        <a:defRPr sz="27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238486" indent="0" algn="l" defTabSz="684264" rtl="0" eaLnBrk="1" latinLnBrk="0" hangingPunct="1">
        <a:spcBef>
          <a:spcPct val="20000"/>
        </a:spcBef>
        <a:buFont typeface="+mj-lt"/>
        <a:buNone/>
        <a:defRPr sz="24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238486" indent="0" algn="l" defTabSz="684264" rtl="0" eaLnBrk="1" latinLnBrk="0" hangingPunct="1">
        <a:spcBef>
          <a:spcPct val="20000"/>
        </a:spcBef>
        <a:buFont typeface="Arial" pitchFamily="34" charset="0"/>
        <a:buNone/>
        <a:defRPr sz="16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467604" indent="-170795" algn="l" defTabSz="684264" rtl="0" eaLnBrk="1" latinLnBrk="0" hangingPunct="1">
        <a:spcBef>
          <a:spcPct val="20000"/>
        </a:spcBef>
        <a:buFont typeface="Arial" pitchFamily="34" charset="0"/>
        <a:buChar char="•"/>
        <a:defRPr sz="16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236402" algn="just" defTabSz="684264" rtl="0" eaLnBrk="1" latinLnBrk="0" hangingPunct="1">
        <a:lnSpc>
          <a:spcPts val="1184"/>
        </a:lnSpc>
        <a:spcBef>
          <a:spcPts val="263"/>
        </a:spcBef>
        <a:buFont typeface="Arial" pitchFamily="34" charset="0"/>
        <a:buNone/>
        <a:tabLst/>
        <a:defRPr sz="10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941454" indent="0" algn="l" defTabSz="684264" rtl="0" eaLnBrk="1" latinLnBrk="0" hangingPunct="1">
        <a:lnSpc>
          <a:spcPts val="1184"/>
        </a:lnSpc>
        <a:spcBef>
          <a:spcPts val="263"/>
        </a:spcBef>
        <a:buFont typeface="Arial" pitchFamily="34" charset="0"/>
        <a:buNone/>
        <a:defRPr sz="9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1881726" indent="-171065" algn="l" defTabSz="684264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3860" indent="-171065" algn="l" defTabSz="684264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65994" indent="-171065" algn="l" defTabSz="684264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08124" indent="-171065" algn="l" defTabSz="684264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426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42134" algn="l" defTabSz="68426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84264" algn="l" defTabSz="68426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26397" algn="l" defTabSz="68426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68529" algn="l" defTabSz="68426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710661" algn="l" defTabSz="68426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052794" algn="l" defTabSz="68426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394926" algn="l" defTabSz="68426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737056" algn="l" defTabSz="68426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Заголовок 1"/>
          <p:cNvSpPr>
            <a:spLocks noGrp="1"/>
          </p:cNvSpPr>
          <p:nvPr>
            <p:ph type="title"/>
          </p:nvPr>
        </p:nvSpPr>
        <p:spPr bwMode="auto">
          <a:xfrm>
            <a:off x="815847" y="367162"/>
            <a:ext cx="7343979" cy="832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0431" tIns="40212" rIns="80431" bIns="402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61443" name="Текст 2"/>
          <p:cNvSpPr>
            <a:spLocks noGrp="1"/>
          </p:cNvSpPr>
          <p:nvPr>
            <p:ph type="body" idx="1"/>
          </p:nvPr>
        </p:nvSpPr>
        <p:spPr bwMode="auto">
          <a:xfrm>
            <a:off x="815847" y="1199754"/>
            <a:ext cx="7343979" cy="3627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0431" tIns="40212" rIns="80431" bIns="402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472" y="4767700"/>
            <a:ext cx="2133962" cy="273211"/>
          </a:xfrm>
          <a:prstGeom prst="rect">
            <a:avLst/>
          </a:prstGeom>
        </p:spPr>
        <p:txBody>
          <a:bodyPr vert="horz" lIns="80431" tIns="40212" rIns="80431" bIns="40212" rtlCol="0" anchor="ctr"/>
          <a:lstStyle>
            <a:lvl1pPr algn="l" defTabSz="804168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3567" y="4767700"/>
            <a:ext cx="2896867" cy="273211"/>
          </a:xfrm>
          <a:prstGeom prst="rect">
            <a:avLst/>
          </a:prstGeom>
        </p:spPr>
        <p:txBody>
          <a:bodyPr vert="horz" lIns="80431" tIns="40212" rIns="80431" bIns="40212" rtlCol="0" anchor="ctr"/>
          <a:lstStyle>
            <a:lvl1pPr algn="ctr" defTabSz="804168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081" y="4531204"/>
            <a:ext cx="620370" cy="474071"/>
          </a:xfrm>
          <a:prstGeom prst="rect">
            <a:avLst/>
          </a:prstGeom>
        </p:spPr>
        <p:txBody>
          <a:bodyPr vert="horz" lIns="80431" tIns="40212" rIns="80431" bIns="40212" rtlCol="0" anchor="ctr">
            <a:normAutofit/>
          </a:bodyPr>
          <a:lstStyle>
            <a:lvl1pPr algn="ctr" defTabSz="804168" fontAlgn="auto">
              <a:lnSpc>
                <a:spcPts val="2360"/>
              </a:lnSpc>
              <a:spcBef>
                <a:spcPts val="0"/>
              </a:spcBef>
              <a:spcAft>
                <a:spcPts val="0"/>
              </a:spcAft>
              <a:defRPr sz="27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0EE86A6E-63FC-451A-9C69-8463A5EF50F0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6145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</p:sldLayoutIdLst>
  <p:hf hdr="0" ftr="0" dt="0"/>
  <p:txStyles>
    <p:titleStyle>
      <a:lvl1pPr algn="l" defTabSz="1010053" rtl="0" eaLnBrk="0" fontAlgn="base" hangingPunct="0">
        <a:lnSpc>
          <a:spcPts val="5097"/>
        </a:lnSpc>
        <a:spcBef>
          <a:spcPct val="0"/>
        </a:spcBef>
        <a:spcAft>
          <a:spcPct val="0"/>
        </a:spcAft>
        <a:defRPr sz="4100" b="1" kern="1200">
          <a:solidFill>
            <a:srgbClr val="005AA9"/>
          </a:solidFill>
          <a:latin typeface="+mj-lt"/>
          <a:ea typeface="+mj-ea"/>
          <a:cs typeface="+mj-cs"/>
        </a:defRPr>
      </a:lvl1pPr>
      <a:lvl2pPr algn="l" defTabSz="1010053" rtl="0" eaLnBrk="0" fontAlgn="base" hangingPunct="0">
        <a:lnSpc>
          <a:spcPts val="5097"/>
        </a:lnSpc>
        <a:spcBef>
          <a:spcPct val="0"/>
        </a:spcBef>
        <a:spcAft>
          <a:spcPct val="0"/>
        </a:spcAft>
        <a:defRPr sz="4100" b="1">
          <a:solidFill>
            <a:srgbClr val="005AA9"/>
          </a:solidFill>
          <a:latin typeface="Calibri" pitchFamily="34" charset="0"/>
        </a:defRPr>
      </a:lvl2pPr>
      <a:lvl3pPr algn="l" defTabSz="1010053" rtl="0" eaLnBrk="0" fontAlgn="base" hangingPunct="0">
        <a:lnSpc>
          <a:spcPts val="5097"/>
        </a:lnSpc>
        <a:spcBef>
          <a:spcPct val="0"/>
        </a:spcBef>
        <a:spcAft>
          <a:spcPct val="0"/>
        </a:spcAft>
        <a:defRPr sz="4100" b="1">
          <a:solidFill>
            <a:srgbClr val="005AA9"/>
          </a:solidFill>
          <a:latin typeface="Calibri" pitchFamily="34" charset="0"/>
        </a:defRPr>
      </a:lvl3pPr>
      <a:lvl4pPr algn="l" defTabSz="1010053" rtl="0" eaLnBrk="0" fontAlgn="base" hangingPunct="0">
        <a:lnSpc>
          <a:spcPts val="5097"/>
        </a:lnSpc>
        <a:spcBef>
          <a:spcPct val="0"/>
        </a:spcBef>
        <a:spcAft>
          <a:spcPct val="0"/>
        </a:spcAft>
        <a:defRPr sz="4100" b="1">
          <a:solidFill>
            <a:srgbClr val="005AA9"/>
          </a:solidFill>
          <a:latin typeface="Calibri" pitchFamily="34" charset="0"/>
        </a:defRPr>
      </a:lvl4pPr>
      <a:lvl5pPr algn="l" defTabSz="1010053" rtl="0" eaLnBrk="0" fontAlgn="base" hangingPunct="0">
        <a:lnSpc>
          <a:spcPts val="5097"/>
        </a:lnSpc>
        <a:spcBef>
          <a:spcPct val="0"/>
        </a:spcBef>
        <a:spcAft>
          <a:spcPct val="0"/>
        </a:spcAft>
        <a:defRPr sz="4100" b="1">
          <a:solidFill>
            <a:srgbClr val="005AA9"/>
          </a:solidFill>
          <a:latin typeface="Calibri" pitchFamily="34" charset="0"/>
        </a:defRPr>
      </a:lvl5pPr>
      <a:lvl6pPr marL="357805" algn="l" defTabSz="1010053" rtl="0" fontAlgn="base">
        <a:lnSpc>
          <a:spcPts val="5097"/>
        </a:lnSpc>
        <a:spcBef>
          <a:spcPct val="0"/>
        </a:spcBef>
        <a:spcAft>
          <a:spcPct val="0"/>
        </a:spcAft>
        <a:defRPr sz="4100" b="1">
          <a:solidFill>
            <a:srgbClr val="005AA9"/>
          </a:solidFill>
          <a:latin typeface="Calibri" pitchFamily="34" charset="0"/>
        </a:defRPr>
      </a:lvl6pPr>
      <a:lvl7pPr marL="715609" algn="l" defTabSz="1010053" rtl="0" fontAlgn="base">
        <a:lnSpc>
          <a:spcPts val="5097"/>
        </a:lnSpc>
        <a:spcBef>
          <a:spcPct val="0"/>
        </a:spcBef>
        <a:spcAft>
          <a:spcPct val="0"/>
        </a:spcAft>
        <a:defRPr sz="4100" b="1">
          <a:solidFill>
            <a:srgbClr val="005AA9"/>
          </a:solidFill>
          <a:latin typeface="Calibri" pitchFamily="34" charset="0"/>
        </a:defRPr>
      </a:lvl7pPr>
      <a:lvl8pPr marL="1073414" algn="l" defTabSz="1010053" rtl="0" fontAlgn="base">
        <a:lnSpc>
          <a:spcPts val="5097"/>
        </a:lnSpc>
        <a:spcBef>
          <a:spcPct val="0"/>
        </a:spcBef>
        <a:spcAft>
          <a:spcPct val="0"/>
        </a:spcAft>
        <a:defRPr sz="4100" b="1">
          <a:solidFill>
            <a:srgbClr val="005AA9"/>
          </a:solidFill>
          <a:latin typeface="Calibri" pitchFamily="34" charset="0"/>
        </a:defRPr>
      </a:lvl8pPr>
      <a:lvl9pPr marL="1431219" algn="l" defTabSz="1010053" rtl="0" fontAlgn="base">
        <a:lnSpc>
          <a:spcPts val="5097"/>
        </a:lnSpc>
        <a:spcBef>
          <a:spcPct val="0"/>
        </a:spcBef>
        <a:spcAft>
          <a:spcPct val="0"/>
        </a:spcAft>
        <a:defRPr sz="4100" b="1">
          <a:solidFill>
            <a:srgbClr val="005AA9"/>
          </a:solidFill>
          <a:latin typeface="Calibri" pitchFamily="34" charset="0"/>
        </a:defRPr>
      </a:lvl9pPr>
    </p:titleStyle>
    <p:bodyStyle>
      <a:lvl1pPr marL="351593" indent="-351593" algn="l" defTabSz="1010053" rtl="0" eaLnBrk="0" fontAlgn="base" hangingPunct="0">
        <a:spcBef>
          <a:spcPct val="20000"/>
        </a:spcBef>
        <a:spcAft>
          <a:spcPct val="0"/>
        </a:spcAft>
        <a:buFont typeface="+mj-lt"/>
        <a:buChar char="•"/>
        <a:defRPr sz="3600" kern="1200">
          <a:solidFill>
            <a:srgbClr val="005AA9"/>
          </a:solidFill>
          <a:latin typeface="+mj-lt"/>
          <a:ea typeface="+mn-ea"/>
          <a:cs typeface="+mn-cs"/>
        </a:defRPr>
      </a:lvl1pPr>
      <a:lvl2pPr marL="351593" indent="6212" algn="l" defTabSz="101005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300" kern="1200">
          <a:solidFill>
            <a:srgbClr val="504F53"/>
          </a:solidFill>
          <a:latin typeface="+mj-lt"/>
          <a:ea typeface="+mn-ea"/>
          <a:cs typeface="+mn-cs"/>
        </a:defRPr>
      </a:lvl2pPr>
      <a:lvl3pPr marL="690762" indent="-252203" algn="l" defTabSz="101005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300" kern="1200">
          <a:solidFill>
            <a:srgbClr val="504F53"/>
          </a:solidFill>
          <a:latin typeface="+mj-lt"/>
          <a:ea typeface="+mn-ea"/>
          <a:cs typeface="+mn-cs"/>
        </a:defRPr>
      </a:lvl3pPr>
      <a:lvl4pPr marL="1252317" indent="-903209" algn="just" defTabSz="1010053" rtl="0" eaLnBrk="0" fontAlgn="base" hangingPunct="0">
        <a:lnSpc>
          <a:spcPts val="1771"/>
        </a:lnSpc>
        <a:spcBef>
          <a:spcPts val="391"/>
        </a:spcBef>
        <a:spcAft>
          <a:spcPct val="0"/>
        </a:spcAft>
        <a:buFont typeface="Arial" charset="0"/>
        <a:buChar char="–"/>
        <a:defRPr sz="1600" kern="1200">
          <a:solidFill>
            <a:srgbClr val="504F53"/>
          </a:solidFill>
          <a:latin typeface="+mj-lt"/>
          <a:ea typeface="+mn-ea"/>
          <a:cs typeface="+mn-cs"/>
        </a:defRPr>
      </a:lvl4pPr>
      <a:lvl5pPr marL="1390221" indent="40999" algn="l" defTabSz="1010053" rtl="0" eaLnBrk="0" fontAlgn="base" hangingPunct="0">
        <a:lnSpc>
          <a:spcPts val="1771"/>
        </a:lnSpc>
        <a:spcBef>
          <a:spcPts val="391"/>
        </a:spcBef>
        <a:spcAft>
          <a:spcPct val="0"/>
        </a:spcAft>
        <a:buFont typeface="Arial" charset="0"/>
        <a:buChar char="»"/>
        <a:defRPr sz="1600" kern="1200">
          <a:solidFill>
            <a:srgbClr val="8D8C90"/>
          </a:solidFill>
          <a:latin typeface="+mj-lt"/>
          <a:ea typeface="+mn-ea"/>
          <a:cs typeface="+mn-cs"/>
        </a:defRPr>
      </a:lvl5pPr>
      <a:lvl6pPr marL="2780057" indent="-252733" algn="l" defTabSz="1010923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285521" indent="-252733" algn="l" defTabSz="1010923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790986" indent="-252733" algn="l" defTabSz="1010923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296457" indent="-252733" algn="l" defTabSz="1010923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109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5467" algn="l" defTabSz="10109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0923" algn="l" defTabSz="10109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6384" algn="l" defTabSz="10109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21853" algn="l" defTabSz="10109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27323" algn="l" defTabSz="10109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2782" algn="l" defTabSz="10109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38254" algn="l" defTabSz="10109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43711" algn="l" defTabSz="10109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958" y="367518"/>
            <a:ext cx="7343873" cy="832711"/>
          </a:xfrm>
          <a:prstGeom prst="rect">
            <a:avLst/>
          </a:prstGeom>
        </p:spPr>
        <p:txBody>
          <a:bodyPr vert="horz" lIns="81630" tIns="40815" rIns="81630" bIns="40815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5958" y="1200152"/>
            <a:ext cx="7343873" cy="3626943"/>
          </a:xfrm>
          <a:prstGeom prst="rect">
            <a:avLst/>
          </a:prstGeom>
        </p:spPr>
        <p:txBody>
          <a:bodyPr vert="horz" lIns="81630" tIns="40815" rIns="81630" bIns="40815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64"/>
            <a:ext cx="2133600" cy="273844"/>
          </a:xfrm>
          <a:prstGeom prst="rect">
            <a:avLst/>
          </a:prstGeom>
        </p:spPr>
        <p:txBody>
          <a:bodyPr vert="horz" lIns="81630" tIns="40815" rIns="81630" bIns="40815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16275"/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4767264"/>
            <a:ext cx="2895600" cy="273844"/>
          </a:xfrm>
          <a:prstGeom prst="rect">
            <a:avLst/>
          </a:prstGeom>
        </p:spPr>
        <p:txBody>
          <a:bodyPr vert="horz" lIns="81630" tIns="40815" rIns="81630" bIns="40815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16275"/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082" y="4531079"/>
            <a:ext cx="619711" cy="473875"/>
          </a:xfrm>
          <a:prstGeom prst="rect">
            <a:avLst/>
          </a:prstGeom>
        </p:spPr>
        <p:txBody>
          <a:bodyPr vert="horz" lIns="81630" tIns="40815" rIns="81630" bIns="40815" rtlCol="0" anchor="ctr">
            <a:normAutofit/>
          </a:bodyPr>
          <a:lstStyle>
            <a:lvl1pPr algn="ctr">
              <a:lnSpc>
                <a:spcPts val="1878"/>
              </a:lnSpc>
              <a:defRPr sz="2100">
                <a:solidFill>
                  <a:schemeClr val="bg1"/>
                </a:solidFill>
              </a:defRPr>
            </a:lvl1pPr>
          </a:lstStyle>
          <a:p>
            <a:pPr defTabSz="816275"/>
            <a:fld id="{E20E89E6-FE54-4E13-859C-1FA908D70D39}" type="slidenum">
              <a:rPr lang="ru-RU" smtClean="0">
                <a:solidFill>
                  <a:prstClr val="white"/>
                </a:solidFill>
              </a:rPr>
              <a:pPr defTabSz="816275"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7337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</p:sldLayoutIdLst>
  <p:hf hdr="0" ftr="0" dt="0"/>
  <p:txStyles>
    <p:titleStyle>
      <a:lvl1pPr algn="l" defTabSz="816275" rtl="0" eaLnBrk="1" latinLnBrk="0" hangingPunct="1">
        <a:lnSpc>
          <a:spcPts val="4070"/>
        </a:lnSpc>
        <a:spcBef>
          <a:spcPct val="0"/>
        </a:spcBef>
        <a:buNone/>
        <a:defRPr sz="33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284498" indent="0" algn="l" defTabSz="816275" rtl="0" eaLnBrk="1" latinLnBrk="0" hangingPunct="1">
        <a:spcBef>
          <a:spcPct val="20000"/>
        </a:spcBef>
        <a:buFont typeface="+mj-lt"/>
        <a:buNone/>
        <a:defRPr sz="28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284498" indent="0" algn="l" defTabSz="816275" rtl="0" eaLnBrk="1" latinLnBrk="0" hangingPunct="1">
        <a:spcBef>
          <a:spcPct val="20000"/>
        </a:spcBef>
        <a:buFont typeface="Arial" pitchFamily="34" charset="0"/>
        <a:buNone/>
        <a:defRPr sz="19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557814" indent="-203745" algn="l" defTabSz="816275" rtl="0" eaLnBrk="1" latinLnBrk="0" hangingPunct="1">
        <a:spcBef>
          <a:spcPct val="20000"/>
        </a:spcBef>
        <a:buFont typeface="Arial" pitchFamily="34" charset="0"/>
        <a:buChar char="•"/>
        <a:defRPr sz="19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282013" algn="just" defTabSz="816275" rtl="0" eaLnBrk="1" latinLnBrk="0" hangingPunct="1">
        <a:lnSpc>
          <a:spcPts val="1409"/>
        </a:lnSpc>
        <a:spcBef>
          <a:spcPts val="313"/>
        </a:spcBef>
        <a:buFont typeface="Arial" pitchFamily="34" charset="0"/>
        <a:buNone/>
        <a:tabLst/>
        <a:defRPr sz="13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1123081" indent="0" algn="l" defTabSz="816275" rtl="0" eaLnBrk="1" latinLnBrk="0" hangingPunct="1">
        <a:lnSpc>
          <a:spcPts val="1409"/>
        </a:lnSpc>
        <a:spcBef>
          <a:spcPts val="313"/>
        </a:spcBef>
        <a:buFont typeface="Arial" pitchFamily="34" charset="0"/>
        <a:buNone/>
        <a:defRPr sz="11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2244757" indent="-204069" algn="l" defTabSz="816275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2895" indent="-204069" algn="l" defTabSz="816275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1033" indent="-204069" algn="l" defTabSz="816275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69169" indent="-204069" algn="l" defTabSz="816275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1627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138" algn="l" defTabSz="81627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275" algn="l" defTabSz="81627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413" algn="l" defTabSz="81627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551" algn="l" defTabSz="81627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0688" algn="l" defTabSz="81627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8826" algn="l" defTabSz="81627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6964" algn="l" defTabSz="81627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5101" algn="l" defTabSz="81627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2432C770-14FF-47C2-B4F0-5FBD1EE53E2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06.12.2019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27B62198-85D7-4CAB-9B4A-2FBA3DB5447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8410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4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ctrTitle"/>
          </p:nvPr>
        </p:nvSpPr>
        <p:spPr>
          <a:xfrm>
            <a:off x="877528" y="2571749"/>
            <a:ext cx="8014952" cy="576065"/>
          </a:xfrm>
        </p:spPr>
        <p:txBody>
          <a:bodyPr rtlCol="0">
            <a:noAutofit/>
          </a:bodyPr>
          <a:lstStyle/>
          <a:p>
            <a:pPr algn="ctr" defTabSz="1010771" eaLnBrk="1" fontAlgn="auto" hangingPunct="1">
              <a:lnSpc>
                <a:spcPts val="2126"/>
              </a:lnSpc>
              <a:spcAft>
                <a:spcPts val="0"/>
              </a:spcAft>
              <a:defRPr/>
            </a:pPr>
            <a:r>
              <a:rPr lang="ru-RU" sz="1600" dirty="0">
                <a:effectLst>
                  <a:glow rad="139700">
                    <a:srgbClr val="336699">
                      <a:alpha val="40000"/>
                    </a:srgbClr>
                  </a:glow>
                </a:effectLst>
              </a:rPr>
              <a:t/>
            </a:r>
            <a:br>
              <a:rPr lang="ru-RU" sz="1600" dirty="0">
                <a:effectLst>
                  <a:glow rad="139700">
                    <a:srgbClr val="336699">
                      <a:alpha val="40000"/>
                    </a:srgbClr>
                  </a:glow>
                </a:effectLst>
              </a:rPr>
            </a:br>
            <a:r>
              <a:rPr lang="ru-RU" sz="1600" dirty="0">
                <a:effectLst>
                  <a:glow rad="139700">
                    <a:srgbClr val="336699">
                      <a:alpha val="40000"/>
                    </a:srgbClr>
                  </a:glow>
                </a:effectLst>
              </a:rPr>
              <a:t/>
            </a:r>
            <a:br>
              <a:rPr lang="ru-RU" sz="1600" dirty="0">
                <a:effectLst>
                  <a:glow rad="139700">
                    <a:srgbClr val="336699">
                      <a:alpha val="40000"/>
                    </a:srgbClr>
                  </a:glow>
                </a:effectLst>
              </a:rPr>
            </a:br>
            <a:r>
              <a:rPr lang="ru-RU" sz="2000" dirty="0">
                <a:effectLst>
                  <a:glow rad="139700">
                    <a:srgbClr val="336699">
                      <a:alpha val="40000"/>
                    </a:srgbClr>
                  </a:glow>
                </a:effectLst>
              </a:rPr>
              <a:t/>
            </a:r>
            <a:br>
              <a:rPr lang="ru-RU" sz="2000" dirty="0">
                <a:effectLst>
                  <a:glow rad="139700">
                    <a:srgbClr val="336699">
                      <a:alpha val="40000"/>
                    </a:srgbClr>
                  </a:glow>
                </a:effectLst>
              </a:rPr>
            </a:br>
            <a:r>
              <a:rPr lang="ru-RU" sz="2000" dirty="0"/>
              <a:t>ГОСУДАРСТВЕННЫЙ ИНФОРМАЦИОННЫЙ РЕСУРС </a:t>
            </a:r>
            <a:br>
              <a:rPr lang="ru-RU" sz="2000" dirty="0"/>
            </a:br>
            <a:r>
              <a:rPr lang="ru-RU" sz="2000" dirty="0"/>
              <a:t>БУХГАЛТЕРСКОЙ ОТЧЕТНОСТИ (ГИР БО) </a:t>
            </a:r>
            <a:r>
              <a:rPr lang="ru-RU" sz="2000" dirty="0">
                <a:effectLst>
                  <a:glow rad="139700">
                    <a:srgbClr val="336699">
                      <a:alpha val="40000"/>
                    </a:srgbClr>
                  </a:glow>
                </a:effectLst>
              </a:rPr>
              <a:t/>
            </a:r>
            <a:br>
              <a:rPr lang="ru-RU" sz="2000" dirty="0">
                <a:effectLst>
                  <a:glow rad="139700">
                    <a:srgbClr val="336699">
                      <a:alpha val="40000"/>
                    </a:srgbClr>
                  </a:glow>
                </a:effectLst>
              </a:rPr>
            </a:br>
            <a:endParaRPr lang="ru-RU" sz="2000" b="0" dirty="0">
              <a:effectLst>
                <a:glow rad="139700">
                  <a:srgbClr val="336699">
                    <a:alpha val="40000"/>
                  </a:srgbClr>
                </a:glow>
              </a:effectLst>
            </a:endParaRPr>
          </a:p>
        </p:txBody>
      </p:sp>
      <p:sp>
        <p:nvSpPr>
          <p:cNvPr id="5837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35696" y="3147814"/>
            <a:ext cx="6048941" cy="751955"/>
          </a:xfrm>
        </p:spPr>
        <p:txBody>
          <a:bodyPr>
            <a:noAutofit/>
          </a:bodyPr>
          <a:lstStyle/>
          <a:p>
            <a:pPr eaLnBrk="1" hangingPunct="1">
              <a:spcAft>
                <a:spcPts val="411"/>
              </a:spcAft>
              <a:defRPr/>
            </a:pPr>
            <a:endParaRPr lang="ru-RU" sz="2000" b="1" dirty="0"/>
          </a:p>
          <a:p>
            <a:pPr eaLnBrk="1" hangingPunct="1">
              <a:spcAft>
                <a:spcPts val="411"/>
              </a:spcAft>
              <a:defRPr/>
            </a:pPr>
            <a:r>
              <a:rPr lang="ru-RU" sz="2000" b="1" dirty="0"/>
              <a:t>Н.Б. Казак</a:t>
            </a:r>
          </a:p>
          <a:p>
            <a:pPr eaLnBrk="1" hangingPunct="1">
              <a:defRPr/>
            </a:pPr>
            <a:r>
              <a:rPr lang="ru-RU" sz="1800" dirty="0"/>
              <a:t>Начальник отдела работы с налогоплательщиками УФНС России по Мурманской области</a:t>
            </a:r>
          </a:p>
        </p:txBody>
      </p:sp>
      <p:sp>
        <p:nvSpPr>
          <p:cNvPr id="58372" name="Прямоугольник 1"/>
          <p:cNvSpPr>
            <a:spLocks noChangeArrowheads="1"/>
          </p:cNvSpPr>
          <p:nvPr/>
        </p:nvSpPr>
        <p:spPr bwMode="auto">
          <a:xfrm>
            <a:off x="1763688" y="4659982"/>
            <a:ext cx="6048941" cy="224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919" tIns="27461" rIns="54919" bIns="27461">
            <a:spAutoFit/>
          </a:bodyPr>
          <a:lstStyle/>
          <a:p>
            <a:pPr algn="ctr" defTabSz="647182" fontAlgn="base">
              <a:spcBef>
                <a:spcPct val="0"/>
              </a:spcBef>
              <a:spcAft>
                <a:spcPct val="0"/>
              </a:spcAft>
            </a:pPr>
            <a:r>
              <a:rPr lang="ru-RU" sz="1100" dirty="0" smtClean="0">
                <a:solidFill>
                  <a:prstClr val="white"/>
                </a:solidFill>
              </a:rPr>
              <a:t>2019 год</a:t>
            </a:r>
            <a:endParaRPr lang="ru-RU" sz="11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20170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 txBox="1">
            <a:spLocks/>
          </p:cNvSpPr>
          <p:nvPr/>
        </p:nvSpPr>
        <p:spPr>
          <a:xfrm>
            <a:off x="657068" y="463727"/>
            <a:ext cx="8166695" cy="646173"/>
          </a:xfrm>
          <a:prstGeom prst="rect">
            <a:avLst/>
          </a:prstGeom>
          <a:noFill/>
        </p:spPr>
        <p:txBody>
          <a:bodyPr vert="horz" wrap="square" lIns="91284" tIns="45642" rIns="91284" bIns="45642" rtlCol="0" anchor="ctr">
            <a:spAutoFit/>
          </a:bodyPr>
          <a:lstStyle>
            <a:defPPr>
              <a:defRPr lang="ru-RU"/>
            </a:defPPr>
            <a:lvl1pPr marR="0" indent="0" defTabSz="695606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tabLst/>
              <a:defRPr sz="2100" b="1" i="0" cap="all">
                <a:solidFill>
                  <a:srgbClr val="005AA9"/>
                </a:solidFill>
                <a:latin typeface="Arial Narrow" panose="020B0606020202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ru-RU" sz="3600" kern="0" cap="none" dirty="0">
                <a:solidFill>
                  <a:srgbClr val="5B9BD5">
                    <a:lumMod val="75000"/>
                  </a:srgbClr>
                </a:solidFill>
                <a:latin typeface="Times New Roman" pitchFamily="18" charset="0"/>
              </a:rPr>
              <a:t>Как не допустить ошибку?</a:t>
            </a:r>
            <a:endParaRPr lang="ru-RU" sz="3600" dirty="0">
              <a:latin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54F463-B31C-4AEE-9AF8-CD5F70BF198E}" type="slidenum">
              <a:rPr lang="ru-RU" smtClean="0">
                <a:solidFill>
                  <a:prstClr val="white"/>
                </a:solidFill>
              </a:rPr>
              <a:pPr/>
              <a:t>10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8"/>
          <p:cNvSpPr>
            <a:spLocks noChangeArrowheads="1"/>
          </p:cNvSpPr>
          <p:nvPr/>
        </p:nvSpPr>
        <p:spPr bwMode="auto">
          <a:xfrm>
            <a:off x="467544" y="3147814"/>
            <a:ext cx="8352928" cy="1384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2" tIns="45706" rIns="91412" bIns="45706">
            <a:spAutoFit/>
          </a:bodyPr>
          <a:lstStyle>
            <a:lvl1pPr marL="285750" indent="-285750" defTabSz="909638">
              <a:spcBef>
                <a:spcPct val="20000"/>
              </a:spcBef>
              <a:buFont typeface="+mj-lt"/>
              <a:defRPr sz="3200">
                <a:solidFill>
                  <a:srgbClr val="005AA9"/>
                </a:solidFill>
                <a:latin typeface="Arial" panose="020B0604020202020204" pitchFamily="34" charset="0"/>
              </a:defRPr>
            </a:lvl1pPr>
            <a:lvl2pPr marL="742950" indent="-285750" defTabSz="909638">
              <a:spcBef>
                <a:spcPct val="20000"/>
              </a:spcBef>
              <a:buFont typeface="Arial" panose="020B0604020202020204" pitchFamily="34" charset="0"/>
              <a:defRPr sz="2100">
                <a:solidFill>
                  <a:srgbClr val="504F53"/>
                </a:solidFill>
                <a:latin typeface="Arial" panose="020B0604020202020204" pitchFamily="34" charset="0"/>
              </a:defRPr>
            </a:lvl2pPr>
            <a:lvl3pPr marL="1143000" indent="-228600" defTabSz="909638">
              <a:spcBef>
                <a:spcPct val="20000"/>
              </a:spcBef>
              <a:buFont typeface="Arial" panose="020B0604020202020204" pitchFamily="34" charset="0"/>
              <a:buChar char="•"/>
              <a:defRPr sz="2100">
                <a:solidFill>
                  <a:srgbClr val="504F53"/>
                </a:solidFill>
                <a:latin typeface="Arial" panose="020B0604020202020204" pitchFamily="34" charset="0"/>
              </a:defRPr>
            </a:lvl3pPr>
            <a:lvl4pPr marL="1600200" indent="-228600" algn="just" defTabSz="909638">
              <a:lnSpc>
                <a:spcPts val="1575"/>
              </a:lnSpc>
              <a:spcBef>
                <a:spcPts val="350"/>
              </a:spcBef>
              <a:buFont typeface="Arial" panose="020B0604020202020204" pitchFamily="34" charset="0"/>
              <a:defRPr sz="1400">
                <a:solidFill>
                  <a:srgbClr val="504F53"/>
                </a:solidFill>
                <a:latin typeface="Arial" panose="020B0604020202020204" pitchFamily="34" charset="0"/>
              </a:defRPr>
            </a:lvl4pPr>
            <a:lvl5pPr marL="2057400" indent="-228600" defTabSz="909638">
              <a:lnSpc>
                <a:spcPts val="1575"/>
              </a:lnSpc>
              <a:spcBef>
                <a:spcPts val="350"/>
              </a:spcBef>
              <a:buFont typeface="Arial" panose="020B0604020202020204" pitchFamily="34" charset="0"/>
              <a:defRPr sz="1200">
                <a:solidFill>
                  <a:srgbClr val="8D8C90"/>
                </a:solidFill>
                <a:latin typeface="Arial" panose="020B0604020202020204" pitchFamily="34" charset="0"/>
              </a:defRPr>
            </a:lvl5pPr>
            <a:lvl6pPr marL="2514600" indent="-228600" defTabSz="909638" eaLnBrk="0" fontAlgn="base" hangingPunct="0">
              <a:lnSpc>
                <a:spcPts val="1575"/>
              </a:lnSpc>
              <a:spcBef>
                <a:spcPts val="350"/>
              </a:spcBef>
              <a:spcAft>
                <a:spcPct val="0"/>
              </a:spcAft>
              <a:buFont typeface="Arial" panose="020B0604020202020204" pitchFamily="34" charset="0"/>
              <a:defRPr sz="1200">
                <a:solidFill>
                  <a:srgbClr val="8D8C90"/>
                </a:solidFill>
                <a:latin typeface="Arial" panose="020B0604020202020204" pitchFamily="34" charset="0"/>
              </a:defRPr>
            </a:lvl6pPr>
            <a:lvl7pPr marL="2971800" indent="-228600" defTabSz="909638" eaLnBrk="0" fontAlgn="base" hangingPunct="0">
              <a:lnSpc>
                <a:spcPts val="1575"/>
              </a:lnSpc>
              <a:spcBef>
                <a:spcPts val="350"/>
              </a:spcBef>
              <a:spcAft>
                <a:spcPct val="0"/>
              </a:spcAft>
              <a:buFont typeface="Arial" panose="020B0604020202020204" pitchFamily="34" charset="0"/>
              <a:defRPr sz="1200">
                <a:solidFill>
                  <a:srgbClr val="8D8C90"/>
                </a:solidFill>
                <a:latin typeface="Arial" panose="020B0604020202020204" pitchFamily="34" charset="0"/>
              </a:defRPr>
            </a:lvl7pPr>
            <a:lvl8pPr marL="3429000" indent="-228600" defTabSz="909638" eaLnBrk="0" fontAlgn="base" hangingPunct="0">
              <a:lnSpc>
                <a:spcPts val="1575"/>
              </a:lnSpc>
              <a:spcBef>
                <a:spcPts val="350"/>
              </a:spcBef>
              <a:spcAft>
                <a:spcPct val="0"/>
              </a:spcAft>
              <a:buFont typeface="Arial" panose="020B0604020202020204" pitchFamily="34" charset="0"/>
              <a:defRPr sz="1200">
                <a:solidFill>
                  <a:srgbClr val="8D8C90"/>
                </a:solidFill>
                <a:latin typeface="Arial" panose="020B0604020202020204" pitchFamily="34" charset="0"/>
              </a:defRPr>
            </a:lvl8pPr>
            <a:lvl9pPr marL="3886200" indent="-228600" defTabSz="909638" eaLnBrk="0" fontAlgn="base" hangingPunct="0">
              <a:lnSpc>
                <a:spcPts val="1575"/>
              </a:lnSpc>
              <a:spcBef>
                <a:spcPts val="350"/>
              </a:spcBef>
              <a:spcAft>
                <a:spcPct val="0"/>
              </a:spcAft>
              <a:buFont typeface="Arial" panose="020B0604020202020204" pitchFamily="34" charset="0"/>
              <a:defRPr sz="1200">
                <a:solidFill>
                  <a:srgbClr val="8D8C90"/>
                </a:solidFill>
                <a:latin typeface="Arial" panose="020B0604020202020204" pitchFamily="34" charset="0"/>
              </a:defRPr>
            </a:lvl9pPr>
          </a:lstStyle>
          <a:p>
            <a:pPr marL="0" lvl="1" indent="0" algn="ctr" defTabSz="914400">
              <a:spcBef>
                <a:spcPts val="0"/>
              </a:spcBef>
            </a:pPr>
            <a:r>
              <a:rPr lang="ru-RU" sz="2800" b="1" dirty="0" smtClean="0">
                <a:solidFill>
                  <a:srgbClr val="D71920"/>
                </a:solidFill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Справочник </a:t>
            </a:r>
            <a:r>
              <a:rPr lang="ru-RU" sz="2800" b="1" dirty="0">
                <a:solidFill>
                  <a:srgbClr val="D71920"/>
                </a:solidFill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аудиторов будет </a:t>
            </a:r>
            <a:endParaRPr lang="ru-RU" sz="2800" b="1" dirty="0" smtClean="0">
              <a:solidFill>
                <a:srgbClr val="D71920"/>
              </a:solidFill>
              <a:latin typeface="Times New Roman" pitchFamily="18" charset="0"/>
              <a:ea typeface="Cambria Math" panose="02040503050406030204" pitchFamily="18" charset="0"/>
              <a:cs typeface="Times New Roman" pitchFamily="18" charset="0"/>
            </a:endParaRPr>
          </a:p>
          <a:p>
            <a:pPr marL="0" lvl="1" indent="0" algn="ctr" defTabSz="914400">
              <a:spcBef>
                <a:spcPts val="0"/>
              </a:spcBef>
            </a:pPr>
            <a:r>
              <a:rPr lang="ru-RU" sz="2800" b="1" dirty="0" smtClean="0">
                <a:solidFill>
                  <a:srgbClr val="2E75B6"/>
                </a:solidFill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доступен </a:t>
            </a: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в крупнейших </a:t>
            </a:r>
            <a:endParaRPr lang="ru-RU" sz="2800" b="1" dirty="0" smtClean="0">
              <a:solidFill>
                <a:srgbClr val="0070C0"/>
              </a:solidFill>
              <a:latin typeface="Times New Roman" pitchFamily="18" charset="0"/>
              <a:ea typeface="Cambria Math" panose="02040503050406030204" pitchFamily="18" charset="0"/>
              <a:cs typeface="Times New Roman" pitchFamily="18" charset="0"/>
            </a:endParaRPr>
          </a:p>
          <a:p>
            <a:pPr marL="0" lvl="1" indent="0" algn="ctr" defTabSz="914400">
              <a:spcBef>
                <a:spcPts val="0"/>
              </a:spcBef>
            </a:pP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учетных </a:t>
            </a: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системах (1-С и другие).</a:t>
            </a:r>
          </a:p>
        </p:txBody>
      </p:sp>
      <p:pic>
        <p:nvPicPr>
          <p:cNvPr id="10242" name="Picture 2" descr="E:\#1\icono-redes-inici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1275606"/>
            <a:ext cx="1781547" cy="17815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060444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 txBox="1">
            <a:spLocks/>
          </p:cNvSpPr>
          <p:nvPr/>
        </p:nvSpPr>
        <p:spPr>
          <a:xfrm>
            <a:off x="657068" y="463727"/>
            <a:ext cx="8166695" cy="646173"/>
          </a:xfrm>
          <a:prstGeom prst="rect">
            <a:avLst/>
          </a:prstGeom>
          <a:noFill/>
        </p:spPr>
        <p:txBody>
          <a:bodyPr vert="horz" wrap="square" lIns="91284" tIns="45642" rIns="91284" bIns="45642" rtlCol="0" anchor="ctr">
            <a:spAutoFit/>
          </a:bodyPr>
          <a:lstStyle>
            <a:defPPr>
              <a:defRPr lang="ru-RU"/>
            </a:defPPr>
            <a:lvl1pPr marR="0" indent="0" defTabSz="695606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tabLst/>
              <a:defRPr sz="2100" b="1" i="0" cap="all">
                <a:solidFill>
                  <a:srgbClr val="005AA9"/>
                </a:solidFill>
                <a:latin typeface="Arial Narrow" panose="020B0606020202030204" pitchFamily="34" charset="0"/>
                <a:cs typeface="Times New Roman" panose="02020603050405020304" pitchFamily="18" charset="0"/>
              </a:defRPr>
            </a:lvl1pPr>
          </a:lstStyle>
          <a:p>
            <a:pPr lvl="0" defTabSz="914400">
              <a:spcBef>
                <a:spcPts val="0"/>
              </a:spcBef>
            </a:pPr>
            <a:r>
              <a:rPr lang="ru-RU" sz="3600" cap="none" dirty="0">
                <a:solidFill>
                  <a:srgbClr val="5B9BD5">
                    <a:lumMod val="75000"/>
                  </a:srgbClr>
                </a:solidFill>
                <a:latin typeface="Times New Roman" pitchFamily="18" charset="0"/>
              </a:rPr>
              <a:t>Как работает ГИР БО?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54F463-B31C-4AEE-9AF8-CD5F70BF198E}" type="slidenum">
              <a:rPr lang="ru-RU" smtClean="0">
                <a:solidFill>
                  <a:prstClr val="white"/>
                </a:solidFill>
              </a:rPr>
              <a:pPr/>
              <a:t>11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3795886"/>
            <a:ext cx="568863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D7192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Открытый доступ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6EB9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(все нормативные документы и ответы на ключевые вопросы будут размещены в открытом доступе: форматы и порядок представления отчетности, контрольные соотношения и т.д. )</a:t>
            </a:r>
            <a:endParaRPr kumimoji="0" lang="ru-RU" sz="1400" b="0" i="0" u="none" strike="noStrike" kern="0" cap="none" spc="0" normalizeH="0" baseline="0" noProof="0" dirty="0" smtClean="0">
              <a:ln>
                <a:noFill/>
              </a:ln>
              <a:solidFill>
                <a:srgbClr val="006EB9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8" name="Picture 4" descr="E:\#1\original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1131590"/>
            <a:ext cx="3048000" cy="2030412"/>
          </a:xfrm>
          <a:prstGeom prst="rect">
            <a:avLst/>
          </a:prstGeom>
          <a:noFill/>
        </p:spPr>
      </p:pic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2915816" y="2571750"/>
            <a:ext cx="3024336" cy="584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2" tIns="45706" rIns="91412" bIns="45706">
            <a:spAutoFit/>
          </a:bodyPr>
          <a:lstStyle>
            <a:lvl1pPr marL="285750" indent="-285750" defTabSz="909638">
              <a:spcBef>
                <a:spcPct val="20000"/>
              </a:spcBef>
              <a:buFont typeface="+mj-lt"/>
              <a:defRPr sz="3200">
                <a:solidFill>
                  <a:srgbClr val="005AA9"/>
                </a:solidFill>
                <a:latin typeface="Arial" panose="020B0604020202020204" pitchFamily="34" charset="0"/>
              </a:defRPr>
            </a:lvl1pPr>
            <a:lvl2pPr marL="742950" indent="-285750" defTabSz="909638">
              <a:spcBef>
                <a:spcPct val="20000"/>
              </a:spcBef>
              <a:buFont typeface="Arial" panose="020B0604020202020204" pitchFamily="34" charset="0"/>
              <a:defRPr sz="2100">
                <a:solidFill>
                  <a:srgbClr val="504F53"/>
                </a:solidFill>
                <a:latin typeface="Arial" panose="020B0604020202020204" pitchFamily="34" charset="0"/>
              </a:defRPr>
            </a:lvl2pPr>
            <a:lvl3pPr marL="1143000" indent="-228600" defTabSz="909638">
              <a:spcBef>
                <a:spcPct val="20000"/>
              </a:spcBef>
              <a:buFont typeface="Arial" panose="020B0604020202020204" pitchFamily="34" charset="0"/>
              <a:buChar char="•"/>
              <a:defRPr sz="2100">
                <a:solidFill>
                  <a:srgbClr val="504F53"/>
                </a:solidFill>
                <a:latin typeface="Arial" panose="020B0604020202020204" pitchFamily="34" charset="0"/>
              </a:defRPr>
            </a:lvl3pPr>
            <a:lvl4pPr marL="1600200" indent="-228600" algn="just" defTabSz="909638">
              <a:lnSpc>
                <a:spcPts val="1575"/>
              </a:lnSpc>
              <a:spcBef>
                <a:spcPts val="350"/>
              </a:spcBef>
              <a:buFont typeface="Arial" panose="020B0604020202020204" pitchFamily="34" charset="0"/>
              <a:defRPr sz="1400">
                <a:solidFill>
                  <a:srgbClr val="504F53"/>
                </a:solidFill>
                <a:latin typeface="Arial" panose="020B0604020202020204" pitchFamily="34" charset="0"/>
              </a:defRPr>
            </a:lvl4pPr>
            <a:lvl5pPr marL="2057400" indent="-228600" defTabSz="909638">
              <a:lnSpc>
                <a:spcPts val="1575"/>
              </a:lnSpc>
              <a:spcBef>
                <a:spcPts val="350"/>
              </a:spcBef>
              <a:buFont typeface="Arial" panose="020B0604020202020204" pitchFamily="34" charset="0"/>
              <a:defRPr sz="1200">
                <a:solidFill>
                  <a:srgbClr val="8D8C90"/>
                </a:solidFill>
                <a:latin typeface="Arial" panose="020B0604020202020204" pitchFamily="34" charset="0"/>
              </a:defRPr>
            </a:lvl5pPr>
            <a:lvl6pPr marL="2514600" indent="-228600" defTabSz="909638" eaLnBrk="0" fontAlgn="base" hangingPunct="0">
              <a:lnSpc>
                <a:spcPts val="1575"/>
              </a:lnSpc>
              <a:spcBef>
                <a:spcPts val="350"/>
              </a:spcBef>
              <a:spcAft>
                <a:spcPct val="0"/>
              </a:spcAft>
              <a:buFont typeface="Arial" panose="020B0604020202020204" pitchFamily="34" charset="0"/>
              <a:defRPr sz="1200">
                <a:solidFill>
                  <a:srgbClr val="8D8C90"/>
                </a:solidFill>
                <a:latin typeface="Arial" panose="020B0604020202020204" pitchFamily="34" charset="0"/>
              </a:defRPr>
            </a:lvl6pPr>
            <a:lvl7pPr marL="2971800" indent="-228600" defTabSz="909638" eaLnBrk="0" fontAlgn="base" hangingPunct="0">
              <a:lnSpc>
                <a:spcPts val="1575"/>
              </a:lnSpc>
              <a:spcBef>
                <a:spcPts val="350"/>
              </a:spcBef>
              <a:spcAft>
                <a:spcPct val="0"/>
              </a:spcAft>
              <a:buFont typeface="Arial" panose="020B0604020202020204" pitchFamily="34" charset="0"/>
              <a:defRPr sz="1200">
                <a:solidFill>
                  <a:srgbClr val="8D8C90"/>
                </a:solidFill>
                <a:latin typeface="Arial" panose="020B0604020202020204" pitchFamily="34" charset="0"/>
              </a:defRPr>
            </a:lvl7pPr>
            <a:lvl8pPr marL="3429000" indent="-228600" defTabSz="909638" eaLnBrk="0" fontAlgn="base" hangingPunct="0">
              <a:lnSpc>
                <a:spcPts val="1575"/>
              </a:lnSpc>
              <a:spcBef>
                <a:spcPts val="350"/>
              </a:spcBef>
              <a:spcAft>
                <a:spcPct val="0"/>
              </a:spcAft>
              <a:buFont typeface="Arial" panose="020B0604020202020204" pitchFamily="34" charset="0"/>
              <a:defRPr sz="1200">
                <a:solidFill>
                  <a:srgbClr val="8D8C90"/>
                </a:solidFill>
                <a:latin typeface="Arial" panose="020B0604020202020204" pitchFamily="34" charset="0"/>
              </a:defRPr>
            </a:lvl8pPr>
            <a:lvl9pPr marL="3886200" indent="-228600" defTabSz="909638" eaLnBrk="0" fontAlgn="base" hangingPunct="0">
              <a:lnSpc>
                <a:spcPts val="1575"/>
              </a:lnSpc>
              <a:spcBef>
                <a:spcPts val="350"/>
              </a:spcBef>
              <a:spcAft>
                <a:spcPct val="0"/>
              </a:spcAft>
              <a:buFont typeface="Arial" panose="020B0604020202020204" pitchFamily="34" charset="0"/>
              <a:defRPr sz="1200">
                <a:solidFill>
                  <a:srgbClr val="8D8C90"/>
                </a:solidFill>
                <a:latin typeface="Arial" panose="020B0604020202020204" pitchFamily="34" charset="0"/>
              </a:defRPr>
            </a:lvl9pPr>
          </a:lstStyle>
          <a:p>
            <a:pPr marL="0" lvl="1" indent="0" algn="ctr" defTabSz="914400">
              <a:spcBef>
                <a:spcPts val="0"/>
              </a:spcBef>
            </a:pPr>
            <a:r>
              <a:rPr lang="en-US" sz="3200" b="1" kern="0" dirty="0" smtClean="0">
                <a:solidFill>
                  <a:srgbClr val="FFFF00"/>
                </a:solidFill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nalog.ru</a:t>
            </a:r>
            <a:endParaRPr lang="ru-RU" sz="3200" b="1" dirty="0">
              <a:solidFill>
                <a:srgbClr val="FFFF00"/>
              </a:solidFill>
              <a:latin typeface="Times New Roman" pitchFamily="18" charset="0"/>
              <a:ea typeface="Cambria Math" panose="02040503050406030204" pitchFamily="18" charset="0"/>
              <a:cs typeface="Times New Roman" pitchFamily="18" charset="0"/>
            </a:endParaRPr>
          </a:p>
        </p:txBody>
      </p:sp>
      <p:pic>
        <p:nvPicPr>
          <p:cNvPr id="11269" name="Picture 5" descr="E:\#1\Double_arrow_cyan_righ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1419622"/>
            <a:ext cx="1014610" cy="1014611"/>
          </a:xfrm>
          <a:prstGeom prst="rect">
            <a:avLst/>
          </a:prstGeom>
          <a:noFill/>
        </p:spPr>
      </p:pic>
      <p:pic>
        <p:nvPicPr>
          <p:cNvPr id="13" name="Picture 5" descr="E:\#1\Double_arrow_cyan_righ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2123728" y="1491630"/>
            <a:ext cx="1014610" cy="1014611"/>
          </a:xfrm>
          <a:prstGeom prst="rect">
            <a:avLst/>
          </a:prstGeom>
          <a:noFill/>
        </p:spPr>
      </p:pic>
      <p:pic>
        <p:nvPicPr>
          <p:cNvPr id="11270" name="Picture 6" descr="E:\#1\63134888.fexf9c7zs9.W665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1275606"/>
            <a:ext cx="1435358" cy="1075649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539552" y="2355726"/>
            <a:ext cx="2160240" cy="1008112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32500" lnSpcReduction="20000"/>
          </a:bodyPr>
          <a:lstStyle/>
          <a:p>
            <a:pPr algn="ctr" defTabSz="1043056">
              <a:spcBef>
                <a:spcPct val="0"/>
              </a:spcBef>
            </a:pPr>
            <a:r>
              <a:rPr lang="ru-RU" sz="7400" b="1" kern="0" dirty="0" smtClean="0">
                <a:solidFill>
                  <a:srgbClr val="D71920"/>
                </a:solidFill>
                <a:latin typeface="Times New Roman" pitchFamily="18" charset="0"/>
                <a:cs typeface="Times New Roman" pitchFamily="18" charset="0"/>
              </a:rPr>
              <a:t>Гибкий поиск </a:t>
            </a:r>
          </a:p>
          <a:p>
            <a:pPr algn="ctr" defTabSz="1043056">
              <a:spcBef>
                <a:spcPct val="0"/>
              </a:spcBef>
            </a:pPr>
            <a:r>
              <a:rPr lang="ru-RU" sz="4800" b="1" kern="0" dirty="0" smtClean="0">
                <a:solidFill>
                  <a:srgbClr val="5B9BD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(по названию, ИНН, адресу и т.д.)</a:t>
            </a: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00192" y="2931790"/>
            <a:ext cx="2160240" cy="1224136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25000" lnSpcReduction="20000"/>
          </a:bodyPr>
          <a:lstStyle/>
          <a:p>
            <a:pPr algn="ctr" defTabSz="1043056">
              <a:spcBef>
                <a:spcPct val="0"/>
              </a:spcBef>
            </a:pPr>
            <a:r>
              <a:rPr lang="ru-RU" sz="8000" b="1" kern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Скачать документ с </a:t>
            </a:r>
            <a:r>
              <a:rPr lang="ru-RU" altLang="ru-RU" sz="8000" b="1" kern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электронной подписью ФНС России</a:t>
            </a:r>
            <a:r>
              <a:rPr lang="ru-RU" altLang="ru-RU" sz="4800" b="1" kern="0" dirty="0" smtClean="0">
                <a:solidFill>
                  <a:srgbClr val="5B9BD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sz="6400" b="1" kern="0" dirty="0" smtClean="0">
                <a:solidFill>
                  <a:srgbClr val="5B9BD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6400" b="1" kern="0" dirty="0" smtClean="0">
                <a:solidFill>
                  <a:srgbClr val="5B9BD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той же юридической значимостью, что и синяя печать  - ходить в Инспекцию больше не нужно!</a:t>
            </a:r>
            <a:endParaRPr kumimoji="0" lang="ru-RU" sz="64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1271" name="Picture 7" descr="E:\#1\docs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60232" y="843558"/>
            <a:ext cx="1498178" cy="1486885"/>
          </a:xfrm>
          <a:prstGeom prst="rect">
            <a:avLst/>
          </a:prstGeom>
          <a:noFill/>
        </p:spPr>
      </p:pic>
      <p:pic>
        <p:nvPicPr>
          <p:cNvPr id="18" name="Picture 5" descr="E:\#1\Double_arrow_cyan_right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5400000">
            <a:off x="3999185" y="3000549"/>
            <a:ext cx="864097" cy="10146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4417855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1763" y="465920"/>
            <a:ext cx="8614102" cy="4359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62198-85D7-4CAB-9B4A-2FBA3DB5447B}" type="slidenum">
              <a:rPr lang="ru-RU" sz="2400" b="1" kern="0">
                <a:solidFill>
                  <a:srgbClr val="5B9BD5">
                    <a:lumMod val="75000"/>
                  </a:srgbClr>
                </a:solidFill>
                <a:cs typeface="Aharoni" panose="02010803020104030203" pitchFamily="2" charset="-79"/>
              </a:rPr>
              <a:pPr/>
              <a:t>12</a:t>
            </a:fld>
            <a:endParaRPr lang="ru-RU" sz="2400" b="1" kern="0" dirty="0">
              <a:solidFill>
                <a:srgbClr val="5B9BD5">
                  <a:lumMod val="75000"/>
                </a:srgbClr>
              </a:solidFill>
              <a:cs typeface="Aharoni" panose="02010803020104030203" pitchFamily="2" charset="-79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281763" y="-98565"/>
            <a:ext cx="8357190" cy="729563"/>
          </a:xfrm>
          <a:prstGeom prst="rect">
            <a:avLst/>
          </a:prstGeom>
        </p:spPr>
        <p:txBody>
          <a:bodyPr vert="horz" lIns="68579" tIns="34289" rIns="68579" bIns="34289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700" b="1" dirty="0">
                <a:solidFill>
                  <a:srgbClr val="5B9BD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Пример работы ГИР БО</a:t>
            </a: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231260" y="4200272"/>
            <a:ext cx="7551775" cy="895350"/>
          </a:xfrm>
          <a:prstGeom prst="rect">
            <a:avLst/>
          </a:prstGeom>
        </p:spPr>
        <p:txBody>
          <a:bodyPr vert="horz" lIns="68579" tIns="34289" rIns="68579" bIns="34289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dirty="0">
                <a:solidFill>
                  <a:srgbClr val="5B9BD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www.nalog.ru</a:t>
            </a:r>
            <a:endParaRPr lang="ru-RU" sz="2400" b="1" dirty="0">
              <a:solidFill>
                <a:srgbClr val="5B9BD5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5130" y="2320234"/>
            <a:ext cx="2700305" cy="241439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16" name="Прямая со стрелкой 15"/>
          <p:cNvCxnSpPr/>
          <p:nvPr/>
        </p:nvCxnSpPr>
        <p:spPr>
          <a:xfrm flipH="1">
            <a:off x="8309611" y="1860071"/>
            <a:ext cx="396440" cy="44384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>
            <a:off x="6071135" y="1860070"/>
            <a:ext cx="468156" cy="42752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325" t="34395" r="30160" b="30736"/>
          <a:stretch/>
        </p:blipFill>
        <p:spPr bwMode="auto">
          <a:xfrm>
            <a:off x="3189635" y="2385779"/>
            <a:ext cx="2798359" cy="1544185"/>
          </a:xfrm>
          <a:prstGeom prst="rect">
            <a:avLst/>
          </a:prstGeom>
          <a:ln w="127000" cap="sq">
            <a:solidFill>
              <a:schemeClr val="bg1">
                <a:lumMod val="65000"/>
                <a:alpha val="68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04910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4"/>
          <p:cNvSpPr txBox="1">
            <a:spLocks/>
          </p:cNvSpPr>
          <p:nvPr/>
        </p:nvSpPr>
        <p:spPr>
          <a:xfrm>
            <a:off x="1709684" y="2571751"/>
            <a:ext cx="5520547" cy="425810"/>
          </a:xfrm>
          <a:prstGeom prst="rect">
            <a:avLst/>
          </a:prstGeom>
          <a:extLst/>
        </p:spPr>
        <p:txBody>
          <a:bodyPr lIns="91412" tIns="45706" rIns="91412" bIns="45706">
            <a:no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2400" b="1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БЛАГОДАРЮ ЗА ВНИМАНИЕ!</a:t>
            </a:r>
          </a:p>
        </p:txBody>
      </p:sp>
      <p:pic>
        <p:nvPicPr>
          <p:cNvPr id="7" name="Рисунок 6" descr="C:\Users\panova_ea\Desktop\ФНС\Новая папка\word\jpg\true-logo-FNS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5" y="483518"/>
            <a:ext cx="1014654" cy="1065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45511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 txBox="1">
            <a:spLocks/>
          </p:cNvSpPr>
          <p:nvPr/>
        </p:nvSpPr>
        <p:spPr>
          <a:xfrm>
            <a:off x="657068" y="463727"/>
            <a:ext cx="8166695" cy="646173"/>
          </a:xfrm>
          <a:prstGeom prst="rect">
            <a:avLst/>
          </a:prstGeom>
          <a:noFill/>
        </p:spPr>
        <p:txBody>
          <a:bodyPr vert="horz" wrap="square" lIns="91284" tIns="45642" rIns="91284" bIns="45642" rtlCol="0" anchor="ctr">
            <a:spAutoFit/>
          </a:bodyPr>
          <a:lstStyle>
            <a:defPPr>
              <a:defRPr lang="ru-RU"/>
            </a:defPPr>
            <a:lvl1pPr marR="0" indent="0" defTabSz="695606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tabLst/>
              <a:defRPr sz="2100" b="1" i="0" cap="all">
                <a:solidFill>
                  <a:srgbClr val="005AA9"/>
                </a:solidFill>
                <a:latin typeface="Arial Narrow" panose="020B0606020202030204" pitchFamily="34" charset="0"/>
                <a:cs typeface="Times New Roman" panose="02020603050405020304" pitchFamily="18" charset="0"/>
              </a:defRPr>
            </a:lvl1pPr>
          </a:lstStyle>
          <a:p>
            <a:pPr lvl="0" defTabSz="914400">
              <a:spcBef>
                <a:spcPts val="0"/>
              </a:spcBef>
            </a:pPr>
            <a:r>
              <a:rPr lang="ru-RU" sz="3600" cap="none" dirty="0">
                <a:solidFill>
                  <a:srgbClr val="5B9BD5">
                    <a:lumMod val="75000"/>
                  </a:srgbClr>
                </a:solidFill>
                <a:latin typeface="Times New Roman" pitchFamily="18" charset="0"/>
              </a:rPr>
              <a:t>Что такое ГИР БО?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54F463-B31C-4AEE-9AF8-CD5F70BF198E}" type="slidenum">
              <a:rPr lang="ru-RU" smtClean="0">
                <a:solidFill>
                  <a:prstClr val="white"/>
                </a:solidFill>
              </a:rPr>
              <a:pPr/>
              <a:t>2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75856" y="1203598"/>
            <a:ext cx="5400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это общедоступный государственный информационный ресурс, содержащий данные о годовой бухгалтерской отчетности организаций, за исключением госсектора</a:t>
            </a:r>
            <a:r>
              <a:rPr lang="en-US" sz="2400" b="1" kern="0" dirty="0" smtClean="0">
                <a:solidFill>
                  <a:srgbClr val="5B9BD5">
                    <a:lumMod val="75000"/>
                  </a:srgb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10800000" flipV="1">
            <a:off x="539552" y="3579862"/>
            <a:ext cx="76593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914400"/>
            <a:r>
              <a:rPr lang="ru-RU" b="1" dirty="0">
                <a:solidFill>
                  <a:srgbClr val="5B9BD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С 1 января 2020 года – начиная с отчетности за 2019 год –</a:t>
            </a:r>
          </a:p>
          <a:p>
            <a:pPr lvl="0" algn="just" defTabSz="914400"/>
            <a:r>
              <a:rPr lang="ru-RU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оператором</a:t>
            </a:r>
            <a:r>
              <a:rPr lang="ru-RU" b="1" dirty="0">
                <a:solidFill>
                  <a:srgbClr val="5B9BD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ГИР БО станет</a:t>
            </a:r>
            <a:r>
              <a:rPr lang="ru-RU" b="1" dirty="0">
                <a:solidFill>
                  <a:srgbClr val="70AD47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ФНС России </a:t>
            </a:r>
            <a:r>
              <a:rPr lang="ru-RU" b="1" dirty="0">
                <a:solidFill>
                  <a:srgbClr val="006EB9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b="1" dirty="0">
                <a:solidFill>
                  <a:srgbClr val="006EB9"/>
                </a:solidFill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статья 18 Федерального закона от 06.12.2011 № 402-ФЗ «О бухгалтерском учете» (в редакции Федерального закона от 28.11.2018 № 444-ФЗ) </a:t>
            </a:r>
          </a:p>
        </p:txBody>
      </p:sp>
      <p:pic>
        <p:nvPicPr>
          <p:cNvPr id="2050" name="Picture 2" descr="E:\#1\dokumentooboro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275606"/>
            <a:ext cx="3191643" cy="20032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874455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 txBox="1">
            <a:spLocks/>
          </p:cNvSpPr>
          <p:nvPr/>
        </p:nvSpPr>
        <p:spPr>
          <a:xfrm>
            <a:off x="657068" y="463727"/>
            <a:ext cx="8166695" cy="646173"/>
          </a:xfrm>
          <a:prstGeom prst="rect">
            <a:avLst/>
          </a:prstGeom>
          <a:noFill/>
        </p:spPr>
        <p:txBody>
          <a:bodyPr vert="horz" wrap="square" lIns="91284" tIns="45642" rIns="91284" bIns="45642" rtlCol="0" anchor="ctr">
            <a:spAutoFit/>
          </a:bodyPr>
          <a:lstStyle>
            <a:defPPr>
              <a:defRPr lang="ru-RU"/>
            </a:defPPr>
            <a:lvl1pPr marR="0" indent="0" defTabSz="695606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tabLst/>
              <a:defRPr sz="2100" b="1" i="0" cap="all">
                <a:solidFill>
                  <a:srgbClr val="005AA9"/>
                </a:solidFill>
                <a:latin typeface="Arial Narrow" panose="020B0606020202030204" pitchFamily="34" charset="0"/>
                <a:cs typeface="Times New Roman" panose="02020603050405020304" pitchFamily="18" charset="0"/>
              </a:defRPr>
            </a:lvl1pPr>
          </a:lstStyle>
          <a:p>
            <a:pPr lvl="0" defTabSz="914400">
              <a:spcBef>
                <a:spcPts val="0"/>
              </a:spcBef>
            </a:pPr>
            <a:r>
              <a:rPr lang="ru-RU" sz="3600" cap="none" dirty="0">
                <a:solidFill>
                  <a:srgbClr val="2E75B6"/>
                </a:solidFill>
                <a:latin typeface="Times New Roman" pitchFamily="18" charset="0"/>
              </a:rPr>
              <a:t>Что изменится для бизнеса?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54F463-B31C-4AEE-9AF8-CD5F70BF198E}" type="slidenum">
              <a:rPr lang="ru-RU" smtClean="0">
                <a:solidFill>
                  <a:prstClr val="white"/>
                </a:solidFill>
              </a:rPr>
              <a:pPr/>
              <a:t>3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03848" y="1131590"/>
            <a:ext cx="514235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D6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Упрощение порядка представления бухгалтерской отчетности</a:t>
            </a:r>
            <a:endParaRPr kumimoji="0" lang="ru-RU" sz="2800" b="0" i="0" u="none" strike="noStrike" kern="0" cap="none" spc="0" normalizeH="0" baseline="0" noProof="0" dirty="0" smtClean="0">
              <a:ln>
                <a:noFill/>
              </a:ln>
              <a:solidFill>
                <a:srgbClr val="D6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83568" y="2643758"/>
            <a:ext cx="84604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15A22"/>
                </a:solidFill>
                <a:effectLst/>
                <a:uLnTx/>
                <a:uFillTx/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С 1 января 2020 года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C55A11"/>
                </a:solidFill>
                <a:effectLst/>
                <a:uLnTx/>
                <a:uFillTx/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вводится принцип «одного окна»: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10800000" flipV="1">
            <a:off x="1691680" y="3200583"/>
            <a:ext cx="655272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/>
            <a:r>
              <a:rPr lang="ru-RU" sz="2000" b="1" dirty="0">
                <a:solidFill>
                  <a:srgbClr val="D60000"/>
                </a:solidFill>
                <a:latin typeface="Times New Roman" pitchFamily="18" charset="0"/>
                <a:cs typeface="Times New Roman" pitchFamily="18" charset="0"/>
              </a:rPr>
              <a:t>Отменяется</a:t>
            </a:r>
            <a:r>
              <a:rPr lang="ru-RU" sz="2000" b="1" dirty="0">
                <a:solidFill>
                  <a:srgbClr val="5B9BD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обязанность предоставлять  </a:t>
            </a:r>
            <a:r>
              <a:rPr lang="ru-RU" sz="2000" b="1" dirty="0" smtClean="0">
                <a:solidFill>
                  <a:srgbClr val="5B9BD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бухгалтерскую отчетность </a:t>
            </a:r>
            <a:r>
              <a:rPr lang="ru-RU" sz="2000" b="1" dirty="0">
                <a:solidFill>
                  <a:srgbClr val="5B9BD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в Росстат</a:t>
            </a:r>
          </a:p>
          <a:p>
            <a:pPr lvl="0" algn="ctr" defTabSz="914400"/>
            <a:r>
              <a:rPr lang="ru-RU" sz="2000" b="1" dirty="0">
                <a:solidFill>
                  <a:srgbClr val="5B9BD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Бухгалтерская отчетность предоставляется </a:t>
            </a:r>
            <a:r>
              <a:rPr lang="ru-RU" sz="2000" b="1" dirty="0">
                <a:solidFill>
                  <a:srgbClr val="D60000"/>
                </a:solidFill>
                <a:latin typeface="Times New Roman" pitchFamily="18" charset="0"/>
                <a:cs typeface="Times New Roman" pitchFamily="18" charset="0"/>
              </a:rPr>
              <a:t>только в налоговый </a:t>
            </a:r>
            <a:r>
              <a:rPr lang="ru-RU" sz="2000" b="1" dirty="0" smtClean="0">
                <a:solidFill>
                  <a:srgbClr val="D60000"/>
                </a:solidFill>
                <a:latin typeface="Times New Roman" pitchFamily="18" charset="0"/>
                <a:cs typeface="Times New Roman" pitchFamily="18" charset="0"/>
              </a:rPr>
              <a:t>орган</a:t>
            </a:r>
            <a:r>
              <a:rPr lang="ru-RU" sz="2000" b="1" dirty="0" smtClean="0">
                <a:solidFill>
                  <a:srgbClr val="5B9BD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b="1" dirty="0">
                <a:solidFill>
                  <a:srgbClr val="5B9BD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или в Центральный банк для поднадзорных ему организаций)</a:t>
            </a:r>
          </a:p>
        </p:txBody>
      </p:sp>
      <p:pic>
        <p:nvPicPr>
          <p:cNvPr id="3074" name="Picture 2" descr="E:\#1\jTxapRpb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203598"/>
            <a:ext cx="1658294" cy="1368152"/>
          </a:xfrm>
          <a:prstGeom prst="rect">
            <a:avLst/>
          </a:prstGeom>
          <a:noFill/>
        </p:spPr>
      </p:pic>
      <p:pic>
        <p:nvPicPr>
          <p:cNvPr id="3076" name="Picture 4" descr="E:\#1\right-arrow-blue-png-2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3219822"/>
            <a:ext cx="648072" cy="648072"/>
          </a:xfrm>
          <a:prstGeom prst="rect">
            <a:avLst/>
          </a:prstGeom>
          <a:noFill/>
        </p:spPr>
      </p:pic>
      <p:pic>
        <p:nvPicPr>
          <p:cNvPr id="10" name="Picture 4" descr="E:\#1\right-arrow-blue-png-2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3939902"/>
            <a:ext cx="648072" cy="6480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9489906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54F463-B31C-4AEE-9AF8-CD5F70BF198E}" type="slidenum">
              <a:rPr lang="ru-RU" smtClean="0">
                <a:solidFill>
                  <a:prstClr val="white"/>
                </a:solidFill>
                <a:latin typeface="Arial Narrow" panose="020B0606020202030204" pitchFamily="34" charset="0"/>
              </a:rPr>
              <a:pPr/>
              <a:t>4</a:t>
            </a:fld>
            <a:endParaRPr lang="ru-RU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5536" y="4472412"/>
            <a:ext cx="7975500" cy="473877"/>
          </a:xfrm>
          <a:prstGeom prst="rect">
            <a:avLst/>
          </a:prstGeom>
        </p:spPr>
        <p:txBody>
          <a:bodyPr vert="horz" wrap="none" lIns="104274" tIns="52137" rIns="104274" bIns="52137" rtlCol="0" anchor="ctr">
            <a:normAutofit/>
          </a:bodyPr>
          <a:lstStyle/>
          <a:p>
            <a:pPr algn="ctr" defTabSz="1042743">
              <a:spcBef>
                <a:spcPct val="0"/>
              </a:spcBef>
            </a:pPr>
            <a:endParaRPr lang="ru-RU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  <a:ea typeface="+mj-ea"/>
              <a:cs typeface="+mj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03848" y="1203598"/>
            <a:ext cx="4968552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1" i="0" u="none" strike="noStrike" kern="0" cap="none" spc="0" normalizeH="0" baseline="0" noProof="0" dirty="0" smtClean="0">
                <a:ln>
                  <a:noFill/>
                </a:ln>
                <a:solidFill>
                  <a:srgbClr val="D6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Бухгалтерская отчетность предоставляется только </a:t>
            </a:r>
            <a:r>
              <a:rPr kumimoji="0" lang="ru-RU" sz="2600" b="1" i="0" u="sng" strike="noStrike" kern="0" cap="none" spc="0" normalizeH="0" baseline="0" noProof="0" dirty="0" smtClean="0">
                <a:ln>
                  <a:noFill/>
                </a:ln>
                <a:solidFill>
                  <a:srgbClr val="D6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 электронном виде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600" b="0" i="0" u="none" strike="noStrike" kern="0" cap="none" spc="0" normalizeH="0" baseline="0" noProof="0" dirty="0">
              <a:ln>
                <a:noFill/>
              </a:ln>
              <a:solidFill>
                <a:srgbClr val="D60000"/>
              </a:solidFill>
              <a:effectLst/>
              <a:uLnTx/>
              <a:uFillTx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9552" y="3651870"/>
            <a:ext cx="784887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/>
            <a:r>
              <a:rPr lang="ru-RU" b="1" dirty="0" smtClean="0">
                <a:solidFill>
                  <a:srgbClr val="5B9BD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Переходный период для </a:t>
            </a:r>
            <a:r>
              <a:rPr lang="ru-RU" b="1" dirty="0">
                <a:solidFill>
                  <a:srgbClr val="5B9BD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субъектов малого</a:t>
            </a:r>
            <a:r>
              <a:rPr lang="ru-RU" sz="2000" b="1" dirty="0">
                <a:solidFill>
                  <a:srgbClr val="5B9BD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5B9BD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предпринимательства: </a:t>
            </a:r>
            <a:endParaRPr lang="ru-RU" b="1" dirty="0">
              <a:solidFill>
                <a:srgbClr val="5B9BD5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defTabSz="914400"/>
            <a:r>
              <a:rPr lang="ru-RU" b="1" dirty="0">
                <a:solidFill>
                  <a:srgbClr val="5B9BD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      - в 2020 году отчетность может представляться «на бумаге»</a:t>
            </a:r>
          </a:p>
          <a:p>
            <a:pPr lvl="0" algn="ctr" defTabSz="914400"/>
            <a:r>
              <a:rPr lang="ru-RU" b="1" dirty="0">
                <a:solidFill>
                  <a:srgbClr val="5B9BD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      - с 2021 года – в электронном виде</a:t>
            </a:r>
          </a:p>
          <a:p>
            <a:pPr lvl="0" algn="ctr" defTabSz="914400"/>
            <a:r>
              <a:rPr lang="ru-RU" sz="1400" b="1" dirty="0">
                <a:solidFill>
                  <a:srgbClr val="F15A22"/>
                </a:solidFill>
                <a:latin typeface="Times New Roman" pitchFamily="18" charset="0"/>
                <a:cs typeface="Times New Roman" pitchFamily="18" charset="0"/>
              </a:rPr>
              <a:t>Планируется, что форматы и порядок предоставления бухгалтерской отчетности не претерпят существенных изменений по сравнению с действующими.</a:t>
            </a:r>
            <a:endParaRPr lang="ru-RU" sz="1400" b="1" dirty="0">
              <a:solidFill>
                <a:srgbClr val="F15A22"/>
              </a:solidFill>
              <a:latin typeface="Times New Roman" pitchFamily="18" charset="0"/>
              <a:ea typeface="Cambria Math" panose="02040503050406030204" pitchFamily="18" charset="0"/>
              <a:cs typeface="Times New Roman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657068" y="463727"/>
            <a:ext cx="8166695" cy="646173"/>
          </a:xfrm>
          <a:prstGeom prst="rect">
            <a:avLst/>
          </a:prstGeom>
          <a:noFill/>
        </p:spPr>
        <p:txBody>
          <a:bodyPr vert="horz" wrap="square" lIns="91284" tIns="45642" rIns="91284" bIns="45642" rtlCol="0" anchor="ctr">
            <a:spAutoFit/>
          </a:bodyPr>
          <a:lstStyle>
            <a:defPPr>
              <a:defRPr lang="ru-RU"/>
            </a:defPPr>
            <a:lvl1pPr marR="0" indent="0" defTabSz="695606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tabLst/>
              <a:defRPr sz="2100" b="1" i="0" cap="all">
                <a:solidFill>
                  <a:srgbClr val="005AA9"/>
                </a:solidFill>
                <a:latin typeface="Arial Narrow" panose="020B0606020202030204" pitchFamily="34" charset="0"/>
                <a:cs typeface="Times New Roman" panose="02020603050405020304" pitchFamily="18" charset="0"/>
              </a:defRPr>
            </a:lvl1pPr>
          </a:lstStyle>
          <a:p>
            <a:pPr lvl="0" defTabSz="914400">
              <a:spcBef>
                <a:spcPts val="0"/>
              </a:spcBef>
            </a:pPr>
            <a:r>
              <a:rPr lang="ru-RU" sz="3600" cap="none" dirty="0">
                <a:solidFill>
                  <a:srgbClr val="2E75B6"/>
                </a:solidFill>
                <a:latin typeface="Times New Roman" pitchFamily="18" charset="0"/>
              </a:rPr>
              <a:t>Что изменится для бизнеса?</a:t>
            </a:r>
          </a:p>
        </p:txBody>
      </p:sp>
      <p:pic>
        <p:nvPicPr>
          <p:cNvPr id="4098" name="Picture 2" descr="E:\#1\Internet-PNG-Transparent-Imag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275606"/>
            <a:ext cx="1364406" cy="1377318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827584" y="2715766"/>
            <a:ext cx="79208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>
              <a:defRPr/>
            </a:pP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rgbClr val="F15A22"/>
                </a:solidFill>
                <a:effectLst/>
                <a:uLnTx/>
                <a:uFillTx/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С 1 января 2020 года</a:t>
            </a: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rgbClr val="C55A11"/>
                </a:solidFill>
                <a:effectLst/>
                <a:uLnTx/>
                <a:uFillTx/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5B9BD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бухгалтерская отчетность представляется в виде электронного документа (отчетность – </a:t>
            </a:r>
            <a:r>
              <a:rPr lang="en-US" b="1" dirty="0" smtClean="0">
                <a:solidFill>
                  <a:srgbClr val="F15A22"/>
                </a:solidFill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xml</a:t>
            </a:r>
            <a:r>
              <a:rPr lang="ru-RU" b="1" dirty="0" smtClean="0">
                <a:solidFill>
                  <a:srgbClr val="5B9BD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, аудиторское заключение </a:t>
            </a:r>
            <a:r>
              <a:rPr lang="ru-RU" b="1" dirty="0" smtClean="0">
                <a:solidFill>
                  <a:srgbClr val="006EB9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b="1" dirty="0" smtClean="0">
                <a:solidFill>
                  <a:srgbClr val="ED7D31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15A22"/>
                </a:solidFill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pdf</a:t>
            </a:r>
            <a:r>
              <a:rPr lang="ru-RU" b="1" dirty="0" smtClean="0">
                <a:solidFill>
                  <a:srgbClr val="5B9BD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) через операторов электронного документооборота</a:t>
            </a:r>
            <a:endParaRPr kumimoji="0" lang="ru-RU" b="1" i="0" u="none" strike="noStrike" kern="0" cap="none" spc="0" normalizeH="0" baseline="0" noProof="0" dirty="0" smtClean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12" name="Picture 4" descr="E:\#1\right-arrow-blue-png-2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2571750"/>
            <a:ext cx="648072" cy="648072"/>
          </a:xfrm>
          <a:prstGeom prst="rect">
            <a:avLst/>
          </a:prstGeom>
          <a:noFill/>
        </p:spPr>
      </p:pic>
      <p:pic>
        <p:nvPicPr>
          <p:cNvPr id="13" name="Picture 4" descr="E:\#1\right-arrow-blue-png-2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867894"/>
            <a:ext cx="648072" cy="6480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500943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 txBox="1">
            <a:spLocks/>
          </p:cNvSpPr>
          <p:nvPr/>
        </p:nvSpPr>
        <p:spPr>
          <a:xfrm>
            <a:off x="683568" y="267494"/>
            <a:ext cx="8235412" cy="1200171"/>
          </a:xfrm>
          <a:prstGeom prst="rect">
            <a:avLst/>
          </a:prstGeom>
          <a:noFill/>
        </p:spPr>
        <p:txBody>
          <a:bodyPr vert="horz" wrap="square" lIns="91284" tIns="45642" rIns="91284" bIns="45642" rtlCol="0" anchor="ctr">
            <a:spAutoFit/>
          </a:bodyPr>
          <a:lstStyle>
            <a:defPPr>
              <a:defRPr lang="ru-RU"/>
            </a:defPPr>
            <a:lvl1pPr marR="0" indent="0" defTabSz="695606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tabLst/>
              <a:defRPr sz="2100" b="1" i="0" cap="all">
                <a:solidFill>
                  <a:srgbClr val="005AA9"/>
                </a:solidFill>
                <a:latin typeface="Arial Narrow" panose="020B0606020202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ru-RU" sz="3600" kern="0" cap="none" dirty="0">
                <a:solidFill>
                  <a:srgbClr val="5B9BD5">
                    <a:lumMod val="75000"/>
                  </a:srgbClr>
                </a:solidFill>
                <a:latin typeface="Times New Roman" pitchFamily="18" charset="0"/>
              </a:rPr>
              <a:t>Пожалуйста, соблюдайте сроки предоставления отчетности!</a:t>
            </a:r>
            <a:endParaRPr lang="ru-RU" sz="3600" dirty="0">
              <a:latin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54F463-B31C-4AEE-9AF8-CD5F70BF198E}" type="slidenum">
              <a:rPr lang="ru-RU" smtClean="0">
                <a:solidFill>
                  <a:prstClr val="white"/>
                </a:solidFill>
              </a:rPr>
              <a:pPr/>
              <a:t>5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563638"/>
            <a:ext cx="7200800" cy="7214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6" rIns="91412" bIns="45706" rtlCol="0" anchor="ctr"/>
          <a:lstStyle/>
          <a:p>
            <a:pPr lvl="0" defTabSz="914400"/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Годовая бухгалтерская отчетность  должна быть представлена не позднее  </a:t>
            </a:r>
            <a:r>
              <a:rPr lang="ru-RU" sz="2000" b="1" dirty="0">
                <a:solidFill>
                  <a:srgbClr val="FFFF00"/>
                </a:solidFill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31 марта следующего года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57066" y="4372276"/>
            <a:ext cx="7200802" cy="5037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6" rIns="91412" bIns="45706" rtlCol="0" anchor="ctr"/>
          <a:lstStyle/>
          <a:p>
            <a:pPr lvl="0" defTabSz="914400"/>
            <a:r>
              <a:rPr lang="ru-RU" sz="1600" b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Часть 5 статьи 18 Федерального закона «О бухгалтерском учете» в редакции Федеральных законов от 28.11.2018 № 444-ФЗ и от 26.07.2019 № 247-ФЗ</a:t>
            </a:r>
          </a:p>
        </p:txBody>
      </p:sp>
      <p:sp>
        <p:nvSpPr>
          <p:cNvPr id="8" name="Прямоугольник 8"/>
          <p:cNvSpPr>
            <a:spLocks noChangeArrowheads="1"/>
          </p:cNvSpPr>
          <p:nvPr/>
        </p:nvSpPr>
        <p:spPr bwMode="auto">
          <a:xfrm>
            <a:off x="539552" y="2355726"/>
            <a:ext cx="4536504" cy="338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2" tIns="45706" rIns="91412" bIns="45706">
            <a:spAutoFit/>
          </a:bodyPr>
          <a:lstStyle>
            <a:lvl1pPr marL="285750" indent="-285750" defTabSz="909638">
              <a:spcBef>
                <a:spcPct val="20000"/>
              </a:spcBef>
              <a:buFont typeface="+mj-lt"/>
              <a:defRPr sz="3200">
                <a:solidFill>
                  <a:srgbClr val="005AA9"/>
                </a:solidFill>
                <a:latin typeface="Arial" panose="020B0604020202020204" pitchFamily="34" charset="0"/>
              </a:defRPr>
            </a:lvl1pPr>
            <a:lvl2pPr marL="742950" indent="-285750" defTabSz="909638">
              <a:spcBef>
                <a:spcPct val="20000"/>
              </a:spcBef>
              <a:buFont typeface="Arial" panose="020B0604020202020204" pitchFamily="34" charset="0"/>
              <a:defRPr sz="2100">
                <a:solidFill>
                  <a:srgbClr val="504F53"/>
                </a:solidFill>
                <a:latin typeface="Arial" panose="020B0604020202020204" pitchFamily="34" charset="0"/>
              </a:defRPr>
            </a:lvl2pPr>
            <a:lvl3pPr marL="1143000" indent="-228600" defTabSz="909638">
              <a:spcBef>
                <a:spcPct val="20000"/>
              </a:spcBef>
              <a:buFont typeface="Arial" panose="020B0604020202020204" pitchFamily="34" charset="0"/>
              <a:buChar char="•"/>
              <a:defRPr sz="2100">
                <a:solidFill>
                  <a:srgbClr val="504F53"/>
                </a:solidFill>
                <a:latin typeface="Arial" panose="020B0604020202020204" pitchFamily="34" charset="0"/>
              </a:defRPr>
            </a:lvl3pPr>
            <a:lvl4pPr marL="1600200" indent="-228600" algn="just" defTabSz="909638">
              <a:lnSpc>
                <a:spcPts val="1575"/>
              </a:lnSpc>
              <a:spcBef>
                <a:spcPts val="350"/>
              </a:spcBef>
              <a:buFont typeface="Arial" panose="020B0604020202020204" pitchFamily="34" charset="0"/>
              <a:defRPr sz="1400">
                <a:solidFill>
                  <a:srgbClr val="504F53"/>
                </a:solidFill>
                <a:latin typeface="Arial" panose="020B0604020202020204" pitchFamily="34" charset="0"/>
              </a:defRPr>
            </a:lvl4pPr>
            <a:lvl5pPr marL="2057400" indent="-228600" defTabSz="909638">
              <a:lnSpc>
                <a:spcPts val="1575"/>
              </a:lnSpc>
              <a:spcBef>
                <a:spcPts val="350"/>
              </a:spcBef>
              <a:buFont typeface="Arial" panose="020B0604020202020204" pitchFamily="34" charset="0"/>
              <a:defRPr sz="1200">
                <a:solidFill>
                  <a:srgbClr val="8D8C90"/>
                </a:solidFill>
                <a:latin typeface="Arial" panose="020B0604020202020204" pitchFamily="34" charset="0"/>
              </a:defRPr>
            </a:lvl5pPr>
            <a:lvl6pPr marL="2514600" indent="-228600" defTabSz="909638" eaLnBrk="0" fontAlgn="base" hangingPunct="0">
              <a:lnSpc>
                <a:spcPts val="1575"/>
              </a:lnSpc>
              <a:spcBef>
                <a:spcPts val="350"/>
              </a:spcBef>
              <a:spcAft>
                <a:spcPct val="0"/>
              </a:spcAft>
              <a:buFont typeface="Arial" panose="020B0604020202020204" pitchFamily="34" charset="0"/>
              <a:defRPr sz="1200">
                <a:solidFill>
                  <a:srgbClr val="8D8C90"/>
                </a:solidFill>
                <a:latin typeface="Arial" panose="020B0604020202020204" pitchFamily="34" charset="0"/>
              </a:defRPr>
            </a:lvl6pPr>
            <a:lvl7pPr marL="2971800" indent="-228600" defTabSz="909638" eaLnBrk="0" fontAlgn="base" hangingPunct="0">
              <a:lnSpc>
                <a:spcPts val="1575"/>
              </a:lnSpc>
              <a:spcBef>
                <a:spcPts val="350"/>
              </a:spcBef>
              <a:spcAft>
                <a:spcPct val="0"/>
              </a:spcAft>
              <a:buFont typeface="Arial" panose="020B0604020202020204" pitchFamily="34" charset="0"/>
              <a:defRPr sz="1200">
                <a:solidFill>
                  <a:srgbClr val="8D8C90"/>
                </a:solidFill>
                <a:latin typeface="Arial" panose="020B0604020202020204" pitchFamily="34" charset="0"/>
              </a:defRPr>
            </a:lvl7pPr>
            <a:lvl8pPr marL="3429000" indent="-228600" defTabSz="909638" eaLnBrk="0" fontAlgn="base" hangingPunct="0">
              <a:lnSpc>
                <a:spcPts val="1575"/>
              </a:lnSpc>
              <a:spcBef>
                <a:spcPts val="350"/>
              </a:spcBef>
              <a:spcAft>
                <a:spcPct val="0"/>
              </a:spcAft>
              <a:buFont typeface="Arial" panose="020B0604020202020204" pitchFamily="34" charset="0"/>
              <a:defRPr sz="1200">
                <a:solidFill>
                  <a:srgbClr val="8D8C90"/>
                </a:solidFill>
                <a:latin typeface="Arial" panose="020B0604020202020204" pitchFamily="34" charset="0"/>
              </a:defRPr>
            </a:lvl8pPr>
            <a:lvl9pPr marL="3886200" indent="-228600" defTabSz="909638" eaLnBrk="0" fontAlgn="base" hangingPunct="0">
              <a:lnSpc>
                <a:spcPts val="1575"/>
              </a:lnSpc>
              <a:spcBef>
                <a:spcPts val="350"/>
              </a:spcBef>
              <a:spcAft>
                <a:spcPct val="0"/>
              </a:spcAft>
              <a:buFont typeface="Arial" panose="020B0604020202020204" pitchFamily="34" charset="0"/>
              <a:defRPr sz="1200">
                <a:solidFill>
                  <a:srgbClr val="8D8C90"/>
                </a:solidFill>
                <a:latin typeface="Arial" panose="020B0604020202020204" pitchFamily="34" charset="0"/>
              </a:defRPr>
            </a:lvl9pPr>
          </a:lstStyle>
          <a:p>
            <a:pPr marL="0" lvl="0" indent="0" defTabSz="914400">
              <a:spcBef>
                <a:spcPts val="0"/>
              </a:spcBef>
            </a:pPr>
            <a:r>
              <a:rPr lang="ru-RU" sz="1600" b="1" dirty="0">
                <a:solidFill>
                  <a:srgbClr val="2E75B6"/>
                </a:solidFill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В отчетность могут вноситься корректировки</a:t>
            </a:r>
            <a:r>
              <a:rPr lang="en-US" sz="1600" b="1" dirty="0" smtClean="0">
                <a:solidFill>
                  <a:srgbClr val="2E75B6"/>
                </a:solidFill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:</a:t>
            </a:r>
            <a:endParaRPr lang="ru-RU" sz="1600" b="1" dirty="0">
              <a:solidFill>
                <a:srgbClr val="2E75B6"/>
              </a:solidFill>
              <a:latin typeface="Times New Roman" pitchFamily="18" charset="0"/>
              <a:ea typeface="Cambria Math" panose="02040503050406030204" pitchFamily="18" charset="0"/>
              <a:cs typeface="Times New Roman" pitchFamily="18" charset="0"/>
            </a:endParaRPr>
          </a:p>
        </p:txBody>
      </p:sp>
      <p:pic>
        <p:nvPicPr>
          <p:cNvPr id="5122" name="Picture 2" descr="E:\#1\23524288808844278ebf727a2e964c0f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1275606"/>
            <a:ext cx="1224136" cy="122413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11560" y="2859782"/>
            <a:ext cx="2304256" cy="1512168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algn="ctr" defTabSz="1043056">
              <a:spcBef>
                <a:spcPct val="0"/>
              </a:spcBef>
            </a:pPr>
            <a:r>
              <a:rPr lang="ru-RU" b="1" dirty="0" smtClean="0">
                <a:solidFill>
                  <a:srgbClr val="2E75B6"/>
                </a:solidFill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до </a:t>
            </a:r>
            <a:r>
              <a:rPr lang="ru-RU" b="1" dirty="0" smtClean="0">
                <a:solidFill>
                  <a:srgbClr val="D71920"/>
                </a:solidFill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30 апреля </a:t>
            </a:r>
          </a:p>
          <a:p>
            <a:pPr algn="ctr" defTabSz="1043056">
              <a:spcBef>
                <a:spcPct val="0"/>
              </a:spcBef>
            </a:pPr>
            <a:r>
              <a:rPr lang="ru-RU" b="1" dirty="0" smtClean="0">
                <a:solidFill>
                  <a:srgbClr val="D71920"/>
                </a:solidFill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+ 10 рабочих дней</a:t>
            </a:r>
            <a:r>
              <a:rPr lang="ru-RU" sz="1400" b="1" dirty="0" smtClean="0">
                <a:solidFill>
                  <a:srgbClr val="70AD47">
                    <a:lumMod val="75000"/>
                  </a:srgbClr>
                </a:solidFill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* </a:t>
            </a:r>
            <a:r>
              <a:rPr lang="ru-RU" sz="1400" b="1" dirty="0" smtClean="0">
                <a:solidFill>
                  <a:srgbClr val="2792DC"/>
                </a:solidFill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(пп.6 п. 2 ст. 33 и ст. 34 Федерального закона от 08.02.1998 №14-ФЗ)</a:t>
            </a:r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TextBox 11"/>
          <p:cNvSpPr txBox="1"/>
          <p:nvPr/>
        </p:nvSpPr>
        <p:spPr>
          <a:xfrm rot="20461469">
            <a:off x="195228" y="2583777"/>
            <a:ext cx="1080120" cy="720080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15A2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для ООО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843808" y="3003798"/>
            <a:ext cx="2376264" cy="1296144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25000" lnSpcReduction="20000"/>
          </a:bodyPr>
          <a:lstStyle/>
          <a:p>
            <a:pPr algn="ctr" defTabSz="1043056">
              <a:lnSpc>
                <a:spcPct val="120000"/>
              </a:lnSpc>
              <a:spcBef>
                <a:spcPct val="0"/>
              </a:spcBef>
            </a:pPr>
            <a:r>
              <a:rPr lang="ru-RU" sz="7200" b="1" dirty="0" smtClean="0">
                <a:solidFill>
                  <a:srgbClr val="2E75B6"/>
                </a:solidFill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до </a:t>
            </a:r>
            <a:r>
              <a:rPr lang="ru-RU" sz="7200" b="1" dirty="0" smtClean="0">
                <a:solidFill>
                  <a:srgbClr val="D71920"/>
                </a:solidFill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30 июня + 10 рабочих дней</a:t>
            </a:r>
            <a:r>
              <a:rPr lang="ru-RU" sz="5600" b="1" dirty="0" smtClean="0">
                <a:solidFill>
                  <a:srgbClr val="70AD47">
                    <a:lumMod val="75000"/>
                  </a:srgbClr>
                </a:solidFill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* </a:t>
            </a:r>
            <a:r>
              <a:rPr lang="ru-RU" sz="5600" b="1" dirty="0" smtClean="0">
                <a:solidFill>
                  <a:srgbClr val="2792DC"/>
                </a:solidFill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(п.1 ст. 47 и пп.11 п.1 ст. 48 Федерального закона от 26.12.1995 №208-ФЗ)</a:t>
            </a:r>
            <a:endParaRPr kumimoji="0" lang="ru-RU" sz="56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TextBox 13"/>
          <p:cNvSpPr txBox="1"/>
          <p:nvPr/>
        </p:nvSpPr>
        <p:spPr>
          <a:xfrm rot="20461469">
            <a:off x="2499484" y="2559723"/>
            <a:ext cx="1080120" cy="720080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15A2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для </a:t>
            </a:r>
          </a:p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15A2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АО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004048" y="2931790"/>
            <a:ext cx="2376264" cy="1296144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/>
          </a:bodyPr>
          <a:lstStyle/>
          <a:p>
            <a:pPr algn="ctr" defTabSz="1043056">
              <a:lnSpc>
                <a:spcPct val="120000"/>
              </a:lnSpc>
              <a:spcBef>
                <a:spcPct val="0"/>
              </a:spcBef>
            </a:pPr>
            <a:r>
              <a:rPr lang="ru-RU" sz="2400" b="1" dirty="0" smtClean="0">
                <a:solidFill>
                  <a:srgbClr val="2E75B6"/>
                </a:solidFill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до </a:t>
            </a:r>
            <a:r>
              <a:rPr lang="ru-RU" sz="2400" b="1" dirty="0" smtClean="0">
                <a:solidFill>
                  <a:srgbClr val="D71920"/>
                </a:solidFill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31 декабря</a:t>
            </a: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TextBox 15"/>
          <p:cNvSpPr txBox="1"/>
          <p:nvPr/>
        </p:nvSpPr>
        <p:spPr>
          <a:xfrm rot="20461469">
            <a:off x="4852673" y="2433815"/>
            <a:ext cx="1929352" cy="720080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15A2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Остальные организации</a:t>
            </a:r>
          </a:p>
        </p:txBody>
      </p:sp>
    </p:spTree>
    <p:extLst>
      <p:ext uri="{BB962C8B-B14F-4D97-AF65-F5344CB8AC3E}">
        <p14:creationId xmlns:p14="http://schemas.microsoft.com/office/powerpoint/2010/main" xmlns="" val="32055927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 txBox="1">
            <a:spLocks/>
          </p:cNvSpPr>
          <p:nvPr/>
        </p:nvSpPr>
        <p:spPr>
          <a:xfrm>
            <a:off x="683568" y="267494"/>
            <a:ext cx="8235412" cy="1200171"/>
          </a:xfrm>
          <a:prstGeom prst="rect">
            <a:avLst/>
          </a:prstGeom>
          <a:noFill/>
        </p:spPr>
        <p:txBody>
          <a:bodyPr vert="horz" wrap="square" lIns="91284" tIns="45642" rIns="91284" bIns="45642" rtlCol="0" anchor="ctr">
            <a:spAutoFit/>
          </a:bodyPr>
          <a:lstStyle>
            <a:defPPr>
              <a:defRPr lang="ru-RU"/>
            </a:defPPr>
            <a:lvl1pPr marR="0" indent="0" defTabSz="695606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tabLst/>
              <a:defRPr sz="2100" b="1" i="0" cap="all">
                <a:solidFill>
                  <a:srgbClr val="005AA9"/>
                </a:solidFill>
                <a:latin typeface="Arial Narrow" panose="020B0606020202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ru-RU" sz="3600" kern="0" cap="none" dirty="0">
                <a:solidFill>
                  <a:srgbClr val="5B9BD5">
                    <a:lumMod val="75000"/>
                  </a:srgbClr>
                </a:solidFill>
                <a:latin typeface="Times New Roman" pitchFamily="18" charset="0"/>
              </a:rPr>
              <a:t>Пожалуйста, соблюдайте сроки предоставления отчетности!</a:t>
            </a:r>
            <a:endParaRPr lang="ru-RU" sz="3600" dirty="0">
              <a:latin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54F463-B31C-4AEE-9AF8-CD5F70BF198E}" type="slidenum">
              <a:rPr lang="ru-RU" smtClean="0">
                <a:solidFill>
                  <a:prstClr val="white"/>
                </a:solidFill>
              </a:rPr>
              <a:pPr/>
              <a:t>6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563638"/>
            <a:ext cx="7200800" cy="7214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6" rIns="91412" bIns="45706" rtlCol="0" anchor="ctr"/>
          <a:lstStyle/>
          <a:p>
            <a:pPr lvl="0" defTabSz="914400"/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Годовая бухгалтерская отчетность  должна быть представлена не позднее  </a:t>
            </a:r>
            <a:r>
              <a:rPr lang="ru-RU" sz="2000" b="1" dirty="0">
                <a:solidFill>
                  <a:srgbClr val="FFFF00"/>
                </a:solidFill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31 марта следующего года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4083918"/>
            <a:ext cx="7200802" cy="5037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6" rIns="91412" bIns="45706" rtlCol="0" anchor="ctr"/>
          <a:lstStyle/>
          <a:p>
            <a:pPr lvl="0" defTabSz="914400"/>
            <a:r>
              <a:rPr lang="ru-RU" sz="1600" b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Часть 5 статьи 18 Федерального закона «О бухгалтерском учете» в редакции Федеральных законов от 28.11.2018 № 444-ФЗ и от 26.07.2019 № 247-ФЗ</a:t>
            </a:r>
          </a:p>
        </p:txBody>
      </p:sp>
      <p:sp>
        <p:nvSpPr>
          <p:cNvPr id="8" name="Прямоугольник 8"/>
          <p:cNvSpPr>
            <a:spLocks noChangeArrowheads="1"/>
          </p:cNvSpPr>
          <p:nvPr/>
        </p:nvSpPr>
        <p:spPr bwMode="auto">
          <a:xfrm>
            <a:off x="899592" y="2571750"/>
            <a:ext cx="7299310" cy="12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2" tIns="45706" rIns="91412" bIns="45706">
            <a:spAutoFit/>
          </a:bodyPr>
          <a:lstStyle>
            <a:lvl1pPr marL="285750" indent="-285750" defTabSz="909638">
              <a:spcBef>
                <a:spcPct val="20000"/>
              </a:spcBef>
              <a:buFont typeface="+mj-lt"/>
              <a:defRPr sz="3200">
                <a:solidFill>
                  <a:srgbClr val="005AA9"/>
                </a:solidFill>
                <a:latin typeface="Arial" panose="020B0604020202020204" pitchFamily="34" charset="0"/>
              </a:defRPr>
            </a:lvl1pPr>
            <a:lvl2pPr marL="742950" indent="-285750" defTabSz="909638">
              <a:spcBef>
                <a:spcPct val="20000"/>
              </a:spcBef>
              <a:buFont typeface="Arial" panose="020B0604020202020204" pitchFamily="34" charset="0"/>
              <a:defRPr sz="2100">
                <a:solidFill>
                  <a:srgbClr val="504F53"/>
                </a:solidFill>
                <a:latin typeface="Arial" panose="020B0604020202020204" pitchFamily="34" charset="0"/>
              </a:defRPr>
            </a:lvl2pPr>
            <a:lvl3pPr marL="1143000" indent="-228600" defTabSz="909638">
              <a:spcBef>
                <a:spcPct val="20000"/>
              </a:spcBef>
              <a:buFont typeface="Arial" panose="020B0604020202020204" pitchFamily="34" charset="0"/>
              <a:buChar char="•"/>
              <a:defRPr sz="2100">
                <a:solidFill>
                  <a:srgbClr val="504F53"/>
                </a:solidFill>
                <a:latin typeface="Arial" panose="020B0604020202020204" pitchFamily="34" charset="0"/>
              </a:defRPr>
            </a:lvl3pPr>
            <a:lvl4pPr marL="1600200" indent="-228600" algn="just" defTabSz="909638">
              <a:lnSpc>
                <a:spcPts val="1575"/>
              </a:lnSpc>
              <a:spcBef>
                <a:spcPts val="350"/>
              </a:spcBef>
              <a:buFont typeface="Arial" panose="020B0604020202020204" pitchFamily="34" charset="0"/>
              <a:defRPr sz="1400">
                <a:solidFill>
                  <a:srgbClr val="504F53"/>
                </a:solidFill>
                <a:latin typeface="Arial" panose="020B0604020202020204" pitchFamily="34" charset="0"/>
              </a:defRPr>
            </a:lvl4pPr>
            <a:lvl5pPr marL="2057400" indent="-228600" defTabSz="909638">
              <a:lnSpc>
                <a:spcPts val="1575"/>
              </a:lnSpc>
              <a:spcBef>
                <a:spcPts val="350"/>
              </a:spcBef>
              <a:buFont typeface="Arial" panose="020B0604020202020204" pitchFamily="34" charset="0"/>
              <a:defRPr sz="1200">
                <a:solidFill>
                  <a:srgbClr val="8D8C90"/>
                </a:solidFill>
                <a:latin typeface="Arial" panose="020B0604020202020204" pitchFamily="34" charset="0"/>
              </a:defRPr>
            </a:lvl5pPr>
            <a:lvl6pPr marL="2514600" indent="-228600" defTabSz="909638" eaLnBrk="0" fontAlgn="base" hangingPunct="0">
              <a:lnSpc>
                <a:spcPts val="1575"/>
              </a:lnSpc>
              <a:spcBef>
                <a:spcPts val="350"/>
              </a:spcBef>
              <a:spcAft>
                <a:spcPct val="0"/>
              </a:spcAft>
              <a:buFont typeface="Arial" panose="020B0604020202020204" pitchFamily="34" charset="0"/>
              <a:defRPr sz="1200">
                <a:solidFill>
                  <a:srgbClr val="8D8C90"/>
                </a:solidFill>
                <a:latin typeface="Arial" panose="020B0604020202020204" pitchFamily="34" charset="0"/>
              </a:defRPr>
            </a:lvl6pPr>
            <a:lvl7pPr marL="2971800" indent="-228600" defTabSz="909638" eaLnBrk="0" fontAlgn="base" hangingPunct="0">
              <a:lnSpc>
                <a:spcPts val="1575"/>
              </a:lnSpc>
              <a:spcBef>
                <a:spcPts val="350"/>
              </a:spcBef>
              <a:spcAft>
                <a:spcPct val="0"/>
              </a:spcAft>
              <a:buFont typeface="Arial" panose="020B0604020202020204" pitchFamily="34" charset="0"/>
              <a:defRPr sz="1200">
                <a:solidFill>
                  <a:srgbClr val="8D8C90"/>
                </a:solidFill>
                <a:latin typeface="Arial" panose="020B0604020202020204" pitchFamily="34" charset="0"/>
              </a:defRPr>
            </a:lvl7pPr>
            <a:lvl8pPr marL="3429000" indent="-228600" defTabSz="909638" eaLnBrk="0" fontAlgn="base" hangingPunct="0">
              <a:lnSpc>
                <a:spcPts val="1575"/>
              </a:lnSpc>
              <a:spcBef>
                <a:spcPts val="350"/>
              </a:spcBef>
              <a:spcAft>
                <a:spcPct val="0"/>
              </a:spcAft>
              <a:buFont typeface="Arial" panose="020B0604020202020204" pitchFamily="34" charset="0"/>
              <a:defRPr sz="1200">
                <a:solidFill>
                  <a:srgbClr val="8D8C90"/>
                </a:solidFill>
                <a:latin typeface="Arial" panose="020B0604020202020204" pitchFamily="34" charset="0"/>
              </a:defRPr>
            </a:lvl8pPr>
            <a:lvl9pPr marL="3886200" indent="-228600" defTabSz="909638" eaLnBrk="0" fontAlgn="base" hangingPunct="0">
              <a:lnSpc>
                <a:spcPts val="1575"/>
              </a:lnSpc>
              <a:spcBef>
                <a:spcPts val="350"/>
              </a:spcBef>
              <a:spcAft>
                <a:spcPct val="0"/>
              </a:spcAft>
              <a:buFont typeface="Arial" panose="020B0604020202020204" pitchFamily="34" charset="0"/>
              <a:defRPr sz="1200">
                <a:solidFill>
                  <a:srgbClr val="8D8C90"/>
                </a:solidFill>
                <a:latin typeface="Arial" panose="020B0604020202020204" pitchFamily="34" charset="0"/>
              </a:defRPr>
            </a:lvl9pPr>
          </a:lstStyle>
          <a:p>
            <a:pPr marL="0" lvl="0" indent="0" defTabSz="914400">
              <a:spcBef>
                <a:spcPts val="0"/>
              </a:spcBef>
            </a:pP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Аудиторское </a:t>
            </a:r>
            <a:r>
              <a:rPr lang="ru-RU" sz="1800" b="1" dirty="0">
                <a:solidFill>
                  <a:srgbClr val="0070C0"/>
                </a:solidFill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заключение </a:t>
            </a:r>
            <a:r>
              <a:rPr lang="ru-RU" sz="1800" b="1" dirty="0">
                <a:solidFill>
                  <a:srgbClr val="2E75B6"/>
                </a:solidFill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можно </a:t>
            </a:r>
            <a:r>
              <a:rPr lang="ru-RU" sz="1800" b="1" dirty="0" smtClean="0">
                <a:solidFill>
                  <a:srgbClr val="2E75B6"/>
                </a:solidFill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сдать:</a:t>
            </a:r>
          </a:p>
          <a:p>
            <a:pPr marL="0" lvl="0" indent="0" defTabSz="914400">
              <a:spcBef>
                <a:spcPts val="0"/>
              </a:spcBef>
            </a:pPr>
            <a:r>
              <a:rPr lang="ru-RU" sz="1800" b="1" dirty="0" smtClean="0">
                <a:solidFill>
                  <a:srgbClr val="D71920"/>
                </a:solidFill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вместе</a:t>
            </a: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ru-RU" sz="1800" b="1" dirty="0">
                <a:solidFill>
                  <a:srgbClr val="0070C0"/>
                </a:solidFill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с отчетностью </a:t>
            </a:r>
            <a:r>
              <a:rPr lang="ru-RU" sz="1800" b="1" dirty="0" smtClean="0">
                <a:solidFill>
                  <a:srgbClr val="2E75B6"/>
                </a:solidFill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(</a:t>
            </a:r>
            <a:r>
              <a:rPr lang="ru-RU" sz="1800" b="1" dirty="0">
                <a:solidFill>
                  <a:srgbClr val="2E75B6"/>
                </a:solidFill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для ООО до 30 апреля  и для АО до 30 июня) </a:t>
            </a:r>
            <a:r>
              <a:rPr lang="ru-RU" sz="1800" b="1" dirty="0" smtClean="0">
                <a:solidFill>
                  <a:srgbClr val="D71920"/>
                </a:solidFill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отдельно</a:t>
            </a:r>
            <a:r>
              <a:rPr lang="ru-RU" sz="1800" b="1" dirty="0" smtClean="0">
                <a:solidFill>
                  <a:srgbClr val="70AD47">
                    <a:lumMod val="75000"/>
                  </a:srgbClr>
                </a:solidFill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ru-RU" sz="1800" b="1" dirty="0">
                <a:solidFill>
                  <a:srgbClr val="2E75B6"/>
                </a:solidFill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через 10 рабочих дней после его получения, но </a:t>
            </a:r>
            <a:r>
              <a:rPr lang="ru-RU" sz="1800" b="1" dirty="0">
                <a:solidFill>
                  <a:srgbClr val="D71920"/>
                </a:solidFill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не позднее 31 декабря</a:t>
            </a:r>
            <a:r>
              <a:rPr lang="ru-RU" sz="1800" b="1" dirty="0">
                <a:solidFill>
                  <a:srgbClr val="006EB9"/>
                </a:solidFill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5122" name="Picture 2" descr="E:\#1\23524288808844278ebf727a2e964c0f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1275606"/>
            <a:ext cx="1224136" cy="1224136"/>
          </a:xfrm>
          <a:prstGeom prst="rect">
            <a:avLst/>
          </a:prstGeom>
          <a:noFill/>
        </p:spPr>
      </p:pic>
      <p:pic>
        <p:nvPicPr>
          <p:cNvPr id="6146" name="Picture 2" descr="E:\#1\1392006181362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2931790"/>
            <a:ext cx="216024" cy="216024"/>
          </a:xfrm>
          <a:prstGeom prst="rect">
            <a:avLst/>
          </a:prstGeom>
          <a:noFill/>
        </p:spPr>
      </p:pic>
      <p:pic>
        <p:nvPicPr>
          <p:cNvPr id="12" name="Picture 2" descr="E:\#1\1392006181362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3219822"/>
            <a:ext cx="216024" cy="2160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055927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54F463-B31C-4AEE-9AF8-CD5F70BF198E}" type="slidenum">
              <a:rPr lang="ru-RU" smtClean="0">
                <a:solidFill>
                  <a:prstClr val="white"/>
                </a:solidFill>
              </a:rPr>
              <a:pPr/>
              <a:t>7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16200000">
            <a:off x="-791143" y="2606303"/>
            <a:ext cx="3456384" cy="7949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6" rIns="91412" bIns="45706" rtlCol="0" anchor="ctr"/>
          <a:lstStyle/>
          <a:p>
            <a:pPr lvl="0" defTabSz="914400"/>
            <a:r>
              <a:rPr lang="ru-RU" sz="2800" b="1" dirty="0">
                <a:solidFill>
                  <a:schemeClr val="bg1"/>
                </a:solidFill>
                <a:ea typeface="Cambria Math" panose="02040503050406030204" pitchFamily="18" charset="0"/>
              </a:rPr>
              <a:t>С 1 января 2020 года </a:t>
            </a:r>
          </a:p>
        </p:txBody>
      </p:sp>
      <p:sp>
        <p:nvSpPr>
          <p:cNvPr id="10" name="Прямоугольник 8"/>
          <p:cNvSpPr>
            <a:spLocks noChangeArrowheads="1"/>
          </p:cNvSpPr>
          <p:nvPr/>
        </p:nvSpPr>
        <p:spPr bwMode="auto">
          <a:xfrm>
            <a:off x="850339" y="1723095"/>
            <a:ext cx="7898127" cy="584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2" tIns="45706" rIns="91412" bIns="45706">
            <a:spAutoFit/>
          </a:bodyPr>
          <a:lstStyle>
            <a:lvl1pPr marL="285750" indent="-285750" defTabSz="909638">
              <a:spcBef>
                <a:spcPct val="20000"/>
              </a:spcBef>
              <a:buFont typeface="+mj-lt"/>
              <a:defRPr sz="3200">
                <a:solidFill>
                  <a:srgbClr val="005AA9"/>
                </a:solidFill>
                <a:latin typeface="Arial" panose="020B0604020202020204" pitchFamily="34" charset="0"/>
              </a:defRPr>
            </a:lvl1pPr>
            <a:lvl2pPr marL="742950" indent="-285750" defTabSz="909638">
              <a:spcBef>
                <a:spcPct val="20000"/>
              </a:spcBef>
              <a:buFont typeface="Arial" panose="020B0604020202020204" pitchFamily="34" charset="0"/>
              <a:defRPr sz="2100">
                <a:solidFill>
                  <a:srgbClr val="504F53"/>
                </a:solidFill>
                <a:latin typeface="Arial" panose="020B0604020202020204" pitchFamily="34" charset="0"/>
              </a:defRPr>
            </a:lvl2pPr>
            <a:lvl3pPr marL="1143000" indent="-228600" defTabSz="909638">
              <a:spcBef>
                <a:spcPct val="20000"/>
              </a:spcBef>
              <a:buFont typeface="Arial" panose="020B0604020202020204" pitchFamily="34" charset="0"/>
              <a:buChar char="•"/>
              <a:defRPr sz="2100">
                <a:solidFill>
                  <a:srgbClr val="504F53"/>
                </a:solidFill>
                <a:latin typeface="Arial" panose="020B0604020202020204" pitchFamily="34" charset="0"/>
              </a:defRPr>
            </a:lvl3pPr>
            <a:lvl4pPr marL="1600200" indent="-228600" algn="just" defTabSz="909638">
              <a:lnSpc>
                <a:spcPts val="1575"/>
              </a:lnSpc>
              <a:spcBef>
                <a:spcPts val="350"/>
              </a:spcBef>
              <a:buFont typeface="Arial" panose="020B0604020202020204" pitchFamily="34" charset="0"/>
              <a:defRPr sz="1400">
                <a:solidFill>
                  <a:srgbClr val="504F53"/>
                </a:solidFill>
                <a:latin typeface="Arial" panose="020B0604020202020204" pitchFamily="34" charset="0"/>
              </a:defRPr>
            </a:lvl4pPr>
            <a:lvl5pPr marL="2057400" indent="-228600" defTabSz="909638">
              <a:lnSpc>
                <a:spcPts val="1575"/>
              </a:lnSpc>
              <a:spcBef>
                <a:spcPts val="350"/>
              </a:spcBef>
              <a:buFont typeface="Arial" panose="020B0604020202020204" pitchFamily="34" charset="0"/>
              <a:defRPr sz="1200">
                <a:solidFill>
                  <a:srgbClr val="8D8C90"/>
                </a:solidFill>
                <a:latin typeface="Arial" panose="020B0604020202020204" pitchFamily="34" charset="0"/>
              </a:defRPr>
            </a:lvl5pPr>
            <a:lvl6pPr marL="2514600" indent="-228600" defTabSz="909638" eaLnBrk="0" fontAlgn="base" hangingPunct="0">
              <a:lnSpc>
                <a:spcPts val="1575"/>
              </a:lnSpc>
              <a:spcBef>
                <a:spcPts val="350"/>
              </a:spcBef>
              <a:spcAft>
                <a:spcPct val="0"/>
              </a:spcAft>
              <a:buFont typeface="Arial" panose="020B0604020202020204" pitchFamily="34" charset="0"/>
              <a:defRPr sz="1200">
                <a:solidFill>
                  <a:srgbClr val="8D8C90"/>
                </a:solidFill>
                <a:latin typeface="Arial" panose="020B0604020202020204" pitchFamily="34" charset="0"/>
              </a:defRPr>
            </a:lvl6pPr>
            <a:lvl7pPr marL="2971800" indent="-228600" defTabSz="909638" eaLnBrk="0" fontAlgn="base" hangingPunct="0">
              <a:lnSpc>
                <a:spcPts val="1575"/>
              </a:lnSpc>
              <a:spcBef>
                <a:spcPts val="350"/>
              </a:spcBef>
              <a:spcAft>
                <a:spcPct val="0"/>
              </a:spcAft>
              <a:buFont typeface="Arial" panose="020B0604020202020204" pitchFamily="34" charset="0"/>
              <a:defRPr sz="1200">
                <a:solidFill>
                  <a:srgbClr val="8D8C90"/>
                </a:solidFill>
                <a:latin typeface="Arial" panose="020B0604020202020204" pitchFamily="34" charset="0"/>
              </a:defRPr>
            </a:lvl7pPr>
            <a:lvl8pPr marL="3429000" indent="-228600" defTabSz="909638" eaLnBrk="0" fontAlgn="base" hangingPunct="0">
              <a:lnSpc>
                <a:spcPts val="1575"/>
              </a:lnSpc>
              <a:spcBef>
                <a:spcPts val="350"/>
              </a:spcBef>
              <a:spcAft>
                <a:spcPct val="0"/>
              </a:spcAft>
              <a:buFont typeface="Arial" panose="020B0604020202020204" pitchFamily="34" charset="0"/>
              <a:defRPr sz="1200">
                <a:solidFill>
                  <a:srgbClr val="8D8C90"/>
                </a:solidFill>
                <a:latin typeface="Arial" panose="020B0604020202020204" pitchFamily="34" charset="0"/>
              </a:defRPr>
            </a:lvl8pPr>
            <a:lvl9pPr marL="3886200" indent="-228600" defTabSz="909638" eaLnBrk="0" fontAlgn="base" hangingPunct="0">
              <a:lnSpc>
                <a:spcPts val="1575"/>
              </a:lnSpc>
              <a:spcBef>
                <a:spcPts val="350"/>
              </a:spcBef>
              <a:spcAft>
                <a:spcPct val="0"/>
              </a:spcAft>
              <a:buFont typeface="Arial" panose="020B0604020202020204" pitchFamily="34" charset="0"/>
              <a:defRPr sz="1200">
                <a:solidFill>
                  <a:srgbClr val="8D8C90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spcBef>
                <a:spcPct val="0"/>
              </a:spcBef>
              <a:buClr>
                <a:schemeClr val="tx2"/>
              </a:buClr>
              <a:buSzPct val="150000"/>
            </a:pPr>
            <a:endParaRPr lang="ru-RU" altLang="ru-RU" sz="1600" i="1" dirty="0">
              <a:solidFill>
                <a:schemeClr val="tx2"/>
              </a:solidFill>
              <a:latin typeface="Arial Narrow" panose="020B0606020202030204" pitchFamily="34" charset="0"/>
            </a:endParaRPr>
          </a:p>
          <a:p>
            <a:pPr marL="0" indent="0">
              <a:spcBef>
                <a:spcPct val="0"/>
              </a:spcBef>
              <a:buClr>
                <a:schemeClr val="tx2"/>
              </a:buClr>
              <a:buSzPct val="150000"/>
            </a:pPr>
            <a:endParaRPr lang="ru-RU" altLang="ru-RU" sz="1600" i="1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483518"/>
            <a:ext cx="82354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На что обратить внимание?</a:t>
            </a:r>
            <a:endParaRPr kumimoji="0" lang="ru-RU" sz="36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35696" y="1275606"/>
            <a:ext cx="655272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/>
            <a:r>
              <a:rPr lang="ru-RU" sz="2000" b="1" dirty="0" smtClean="0">
                <a:solidFill>
                  <a:srgbClr val="5B9BD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Вся </a:t>
            </a:r>
            <a:r>
              <a:rPr lang="ru-RU" sz="2000" b="1" dirty="0">
                <a:solidFill>
                  <a:srgbClr val="5B9BD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отчетность составляется только в </a:t>
            </a:r>
            <a:endParaRPr lang="ru-RU" sz="2000" b="1" dirty="0" smtClean="0">
              <a:solidFill>
                <a:srgbClr val="5B9BD5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defTabSz="914400"/>
            <a:r>
              <a:rPr lang="ru-RU" sz="2000" b="1" dirty="0" smtClean="0">
                <a:solidFill>
                  <a:srgbClr val="F15A22"/>
                </a:solidFill>
                <a:latin typeface="Times New Roman" pitchFamily="18" charset="0"/>
                <a:cs typeface="Times New Roman" pitchFamily="18" charset="0"/>
              </a:rPr>
              <a:t>ТЫСЯЧАХ РУБЛЕЙ</a:t>
            </a:r>
          </a:p>
          <a:p>
            <a:pPr lvl="0" algn="ctr" defTabSz="914400"/>
            <a:endParaRPr lang="ru-RU" sz="2000" b="1" dirty="0">
              <a:solidFill>
                <a:srgbClr val="F15A22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defTabSz="914400"/>
            <a:r>
              <a:rPr lang="ru-RU" sz="2000" b="1" dirty="0" smtClean="0">
                <a:solidFill>
                  <a:srgbClr val="5B9BD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000" b="1" dirty="0">
                <a:solidFill>
                  <a:srgbClr val="5B9BD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первой странице необходимо указать:</a:t>
            </a:r>
          </a:p>
          <a:p>
            <a:pPr marL="457200" lvl="0" indent="-457200" algn="ctr" defTabSz="91440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5B9BD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подлежит ли отчетность обязательному </a:t>
            </a:r>
            <a:r>
              <a:rPr lang="ru-RU" sz="2000" b="1" dirty="0" smtClean="0">
                <a:solidFill>
                  <a:srgbClr val="5B9BD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аудиту и</a:t>
            </a:r>
            <a:endParaRPr lang="ru-RU" sz="2000" b="1" dirty="0">
              <a:solidFill>
                <a:srgbClr val="5B9BD5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0" indent="-457200" algn="ctr" defTabSz="914400"/>
            <a:r>
              <a:rPr lang="ru-RU" sz="2000" b="1" dirty="0">
                <a:solidFill>
                  <a:srgbClr val="5B9BD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наименование аудиторской организации, </a:t>
            </a:r>
            <a:endParaRPr lang="ru-RU" sz="2000" b="1" dirty="0" smtClean="0">
              <a:solidFill>
                <a:srgbClr val="5B9BD5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0" indent="-457200" algn="ctr" defTabSz="914400"/>
            <a:r>
              <a:rPr lang="ru-RU" sz="2000" b="1" dirty="0" smtClean="0">
                <a:solidFill>
                  <a:srgbClr val="5B9BD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проводившей </a:t>
            </a:r>
            <a:r>
              <a:rPr lang="ru-RU" sz="2000" b="1" dirty="0">
                <a:solidFill>
                  <a:srgbClr val="5B9BD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аудит </a:t>
            </a:r>
            <a:r>
              <a:rPr lang="ru-RU" sz="2000" b="1" dirty="0" smtClean="0">
                <a:solidFill>
                  <a:srgbClr val="5B9BD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отчетности</a:t>
            </a:r>
          </a:p>
          <a:p>
            <a:pPr marL="457200" lvl="0" indent="-457200" algn="ctr" defTabSz="914400">
              <a:buFont typeface="Arial" panose="020B0604020202020204" pitchFamily="34" charset="0"/>
              <a:buChar char="•"/>
            </a:pPr>
            <a:endParaRPr lang="ru-RU" sz="2000" b="1" dirty="0" smtClean="0">
              <a:solidFill>
                <a:srgbClr val="5B9BD5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0" indent="-457200" algn="ctr" defTabSz="91440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5B9BD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Внесены </a:t>
            </a:r>
            <a:r>
              <a:rPr lang="ru-RU" sz="2000" b="1" dirty="0">
                <a:solidFill>
                  <a:srgbClr val="5B9BD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изменения в строки отчета о финансовых результатах в соответствии с приказом Минфина России от 19.04.2019 № 61н</a:t>
            </a:r>
          </a:p>
        </p:txBody>
      </p:sp>
      <p:pic>
        <p:nvPicPr>
          <p:cNvPr id="7170" name="Picture 2" descr="E:\#1\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1347614"/>
            <a:ext cx="1222896" cy="723418"/>
          </a:xfrm>
          <a:prstGeom prst="rect">
            <a:avLst/>
          </a:prstGeom>
          <a:noFill/>
        </p:spPr>
      </p:pic>
      <p:pic>
        <p:nvPicPr>
          <p:cNvPr id="7171" name="Picture 3" descr="E:\#1\dogovo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2283718"/>
            <a:ext cx="1068245" cy="1008112"/>
          </a:xfrm>
          <a:prstGeom prst="rect">
            <a:avLst/>
          </a:prstGeom>
          <a:noFill/>
        </p:spPr>
      </p:pic>
      <p:pic>
        <p:nvPicPr>
          <p:cNvPr id="7172" name="Picture 4" descr="E:\#1\statement-clipart-data-analysis-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75656" y="3723878"/>
            <a:ext cx="873219" cy="8088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8565121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 txBox="1">
            <a:spLocks/>
          </p:cNvSpPr>
          <p:nvPr/>
        </p:nvSpPr>
        <p:spPr>
          <a:xfrm>
            <a:off x="657068" y="463727"/>
            <a:ext cx="8166695" cy="646173"/>
          </a:xfrm>
          <a:prstGeom prst="rect">
            <a:avLst/>
          </a:prstGeom>
          <a:noFill/>
        </p:spPr>
        <p:txBody>
          <a:bodyPr vert="horz" wrap="square" lIns="91284" tIns="45642" rIns="91284" bIns="45642" rtlCol="0" anchor="ctr">
            <a:spAutoFit/>
          </a:bodyPr>
          <a:lstStyle>
            <a:defPPr>
              <a:defRPr lang="ru-RU"/>
            </a:defPPr>
            <a:lvl1pPr marR="0" indent="0" defTabSz="695606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tabLst/>
              <a:defRPr sz="2100" b="1" i="0" cap="all">
                <a:solidFill>
                  <a:srgbClr val="005AA9"/>
                </a:solidFill>
                <a:latin typeface="Arial Narrow" panose="020B0606020202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ru-RU" sz="3600" kern="0" cap="none" dirty="0">
                <a:solidFill>
                  <a:srgbClr val="5B9BD5">
                    <a:lumMod val="75000"/>
                  </a:srgbClr>
                </a:solidFill>
                <a:latin typeface="Times New Roman" pitchFamily="18" charset="0"/>
              </a:rPr>
              <a:t>Как не допустить ошибку?</a:t>
            </a:r>
            <a:endParaRPr lang="ru-RU" sz="3600" dirty="0">
              <a:latin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54F463-B31C-4AEE-9AF8-CD5F70BF198E}" type="slidenum">
              <a:rPr lang="ru-RU" smtClean="0">
                <a:solidFill>
                  <a:prstClr val="white"/>
                </a:solidFill>
              </a:rPr>
              <a:pPr/>
              <a:t>8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8"/>
          <p:cNvSpPr>
            <a:spLocks noChangeArrowheads="1"/>
          </p:cNvSpPr>
          <p:nvPr/>
        </p:nvSpPr>
        <p:spPr bwMode="auto">
          <a:xfrm>
            <a:off x="1619672" y="2427734"/>
            <a:ext cx="5616624" cy="584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2" tIns="45706" rIns="91412" bIns="45706">
            <a:spAutoFit/>
          </a:bodyPr>
          <a:lstStyle>
            <a:lvl1pPr marL="285750" indent="-285750" defTabSz="909638">
              <a:spcBef>
                <a:spcPct val="20000"/>
              </a:spcBef>
              <a:buFont typeface="+mj-lt"/>
              <a:defRPr sz="3200">
                <a:solidFill>
                  <a:srgbClr val="005AA9"/>
                </a:solidFill>
                <a:latin typeface="Arial" panose="020B0604020202020204" pitchFamily="34" charset="0"/>
              </a:defRPr>
            </a:lvl1pPr>
            <a:lvl2pPr marL="742950" indent="-285750" defTabSz="909638">
              <a:spcBef>
                <a:spcPct val="20000"/>
              </a:spcBef>
              <a:buFont typeface="Arial" panose="020B0604020202020204" pitchFamily="34" charset="0"/>
              <a:defRPr sz="2100">
                <a:solidFill>
                  <a:srgbClr val="504F53"/>
                </a:solidFill>
                <a:latin typeface="Arial" panose="020B0604020202020204" pitchFamily="34" charset="0"/>
              </a:defRPr>
            </a:lvl2pPr>
            <a:lvl3pPr marL="1143000" indent="-228600" defTabSz="909638">
              <a:spcBef>
                <a:spcPct val="20000"/>
              </a:spcBef>
              <a:buFont typeface="Arial" panose="020B0604020202020204" pitchFamily="34" charset="0"/>
              <a:buChar char="•"/>
              <a:defRPr sz="2100">
                <a:solidFill>
                  <a:srgbClr val="504F53"/>
                </a:solidFill>
                <a:latin typeface="Arial" panose="020B0604020202020204" pitchFamily="34" charset="0"/>
              </a:defRPr>
            </a:lvl3pPr>
            <a:lvl4pPr marL="1600200" indent="-228600" algn="just" defTabSz="909638">
              <a:lnSpc>
                <a:spcPts val="1575"/>
              </a:lnSpc>
              <a:spcBef>
                <a:spcPts val="350"/>
              </a:spcBef>
              <a:buFont typeface="Arial" panose="020B0604020202020204" pitchFamily="34" charset="0"/>
              <a:defRPr sz="1400">
                <a:solidFill>
                  <a:srgbClr val="504F53"/>
                </a:solidFill>
                <a:latin typeface="Arial" panose="020B0604020202020204" pitchFamily="34" charset="0"/>
              </a:defRPr>
            </a:lvl4pPr>
            <a:lvl5pPr marL="2057400" indent="-228600" defTabSz="909638">
              <a:lnSpc>
                <a:spcPts val="1575"/>
              </a:lnSpc>
              <a:spcBef>
                <a:spcPts val="350"/>
              </a:spcBef>
              <a:buFont typeface="Arial" panose="020B0604020202020204" pitchFamily="34" charset="0"/>
              <a:defRPr sz="1200">
                <a:solidFill>
                  <a:srgbClr val="8D8C90"/>
                </a:solidFill>
                <a:latin typeface="Arial" panose="020B0604020202020204" pitchFamily="34" charset="0"/>
              </a:defRPr>
            </a:lvl5pPr>
            <a:lvl6pPr marL="2514600" indent="-228600" defTabSz="909638" eaLnBrk="0" fontAlgn="base" hangingPunct="0">
              <a:lnSpc>
                <a:spcPts val="1575"/>
              </a:lnSpc>
              <a:spcBef>
                <a:spcPts val="350"/>
              </a:spcBef>
              <a:spcAft>
                <a:spcPct val="0"/>
              </a:spcAft>
              <a:buFont typeface="Arial" panose="020B0604020202020204" pitchFamily="34" charset="0"/>
              <a:defRPr sz="1200">
                <a:solidFill>
                  <a:srgbClr val="8D8C90"/>
                </a:solidFill>
                <a:latin typeface="Arial" panose="020B0604020202020204" pitchFamily="34" charset="0"/>
              </a:defRPr>
            </a:lvl6pPr>
            <a:lvl7pPr marL="2971800" indent="-228600" defTabSz="909638" eaLnBrk="0" fontAlgn="base" hangingPunct="0">
              <a:lnSpc>
                <a:spcPts val="1575"/>
              </a:lnSpc>
              <a:spcBef>
                <a:spcPts val="350"/>
              </a:spcBef>
              <a:spcAft>
                <a:spcPct val="0"/>
              </a:spcAft>
              <a:buFont typeface="Arial" panose="020B0604020202020204" pitchFamily="34" charset="0"/>
              <a:defRPr sz="1200">
                <a:solidFill>
                  <a:srgbClr val="8D8C90"/>
                </a:solidFill>
                <a:latin typeface="Arial" panose="020B0604020202020204" pitchFamily="34" charset="0"/>
              </a:defRPr>
            </a:lvl7pPr>
            <a:lvl8pPr marL="3429000" indent="-228600" defTabSz="909638" eaLnBrk="0" fontAlgn="base" hangingPunct="0">
              <a:lnSpc>
                <a:spcPts val="1575"/>
              </a:lnSpc>
              <a:spcBef>
                <a:spcPts val="350"/>
              </a:spcBef>
              <a:spcAft>
                <a:spcPct val="0"/>
              </a:spcAft>
              <a:buFont typeface="Arial" panose="020B0604020202020204" pitchFamily="34" charset="0"/>
              <a:defRPr sz="1200">
                <a:solidFill>
                  <a:srgbClr val="8D8C90"/>
                </a:solidFill>
                <a:latin typeface="Arial" panose="020B0604020202020204" pitchFamily="34" charset="0"/>
              </a:defRPr>
            </a:lvl8pPr>
            <a:lvl9pPr marL="3886200" indent="-228600" defTabSz="909638" eaLnBrk="0" fontAlgn="base" hangingPunct="0">
              <a:lnSpc>
                <a:spcPts val="1575"/>
              </a:lnSpc>
              <a:spcBef>
                <a:spcPts val="350"/>
              </a:spcBef>
              <a:spcAft>
                <a:spcPct val="0"/>
              </a:spcAft>
              <a:buFont typeface="Arial" panose="020B0604020202020204" pitchFamily="34" charset="0"/>
              <a:defRPr sz="1200">
                <a:solidFill>
                  <a:srgbClr val="8D8C90"/>
                </a:solidFill>
                <a:latin typeface="Arial" panose="020B0604020202020204" pitchFamily="34" charset="0"/>
              </a:defRPr>
            </a:lvl9pPr>
          </a:lstStyle>
          <a:p>
            <a:pPr marL="0" lvl="1" indent="0" algn="just" defTabSz="914400">
              <a:spcBef>
                <a:spcPts val="0"/>
              </a:spcBef>
            </a:pPr>
            <a:r>
              <a:rPr lang="ru-RU" sz="3200" b="1" dirty="0" smtClean="0">
                <a:solidFill>
                  <a:srgbClr val="D71920"/>
                </a:solidFill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Контрольные соотношения</a:t>
            </a:r>
            <a:endParaRPr lang="ru-RU" sz="3200" b="1" dirty="0">
              <a:solidFill>
                <a:srgbClr val="2E75B6"/>
              </a:solidFill>
              <a:latin typeface="Times New Roman" pitchFamily="18" charset="0"/>
              <a:ea typeface="Cambria Math" panose="02040503050406030204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8" y="2931790"/>
            <a:ext cx="7560840" cy="2088232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/>
          </a:bodyPr>
          <a:lstStyle/>
          <a:p>
            <a:pPr marL="0" lvl="1" indent="0" algn="ctr" defTabSz="914400">
              <a:spcBef>
                <a:spcPts val="0"/>
              </a:spcBef>
            </a:pPr>
            <a:r>
              <a:rPr lang="ru-RU" sz="2000" b="1" dirty="0" smtClean="0">
                <a:solidFill>
                  <a:srgbClr val="2E75B6"/>
                </a:solidFill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Мы заранее 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подскажем Вам, если Вы ошиблись</a:t>
            </a:r>
            <a:r>
              <a:rPr lang="ru-RU" sz="2000" b="1" dirty="0" smtClean="0">
                <a:solidFill>
                  <a:srgbClr val="70AD47">
                    <a:lumMod val="75000"/>
                  </a:srgbClr>
                </a:solidFill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</a:p>
          <a:p>
            <a:pPr marL="0" lvl="1" indent="0" algn="ctr" defTabSz="914400">
              <a:spcBef>
                <a:spcPts val="0"/>
              </a:spcBef>
            </a:pPr>
            <a:r>
              <a:rPr lang="ru-RU" sz="2000" b="1" dirty="0" smtClean="0">
                <a:solidFill>
                  <a:srgbClr val="2E75B6"/>
                </a:solidFill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(например не сошелся актив и пассив баланса). </a:t>
            </a:r>
          </a:p>
          <a:p>
            <a:pPr marL="0" lvl="1" indent="0" algn="ctr" defTabSz="914400">
              <a:spcBef>
                <a:spcPts val="0"/>
              </a:spcBef>
            </a:pPr>
            <a:endParaRPr lang="ru-RU" sz="800" b="1" dirty="0" smtClean="0">
              <a:solidFill>
                <a:srgbClr val="2E75B6"/>
              </a:solidFill>
              <a:latin typeface="Times New Roman" pitchFamily="18" charset="0"/>
              <a:ea typeface="Cambria Math" panose="02040503050406030204" pitchFamily="18" charset="0"/>
              <a:cs typeface="Times New Roman" pitchFamily="18" charset="0"/>
            </a:endParaRPr>
          </a:p>
          <a:p>
            <a:pPr marL="0" lvl="1" indent="0" algn="ctr" defTabSz="914400">
              <a:spcBef>
                <a:spcPts val="0"/>
              </a:spcBef>
            </a:pPr>
            <a:r>
              <a:rPr lang="ru-RU" sz="2000" b="1" dirty="0" smtClean="0">
                <a:solidFill>
                  <a:srgbClr val="548235"/>
                </a:solidFill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Вам</a:t>
            </a:r>
            <a:r>
              <a:rPr lang="ru-RU" sz="2000" b="1" dirty="0" smtClean="0">
                <a:solidFill>
                  <a:srgbClr val="2E75B6"/>
                </a:solidFill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548235"/>
                </a:solidFill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придет уведомление</a:t>
            </a:r>
            <a:r>
              <a:rPr lang="ru-RU" sz="2000" b="1" dirty="0" smtClean="0">
                <a:solidFill>
                  <a:srgbClr val="2E75B6"/>
                </a:solidFill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 от оператора электронного документооборота </a:t>
            </a:r>
            <a:r>
              <a:rPr lang="ru-RU" sz="2000" b="1" dirty="0" smtClean="0">
                <a:solidFill>
                  <a:srgbClr val="548235"/>
                </a:solidFill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с кодом ошибки</a:t>
            </a:r>
            <a:r>
              <a:rPr lang="ru-RU" sz="2000" b="1" dirty="0" smtClean="0">
                <a:solidFill>
                  <a:srgbClr val="2E75B6"/>
                </a:solidFill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, и Вы сможете представить скорректированную отчетность.</a:t>
            </a: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194" name="Picture 2" descr="E:\#1\Control-room-alar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987574"/>
            <a:ext cx="1656184" cy="16522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060444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 txBox="1">
            <a:spLocks/>
          </p:cNvSpPr>
          <p:nvPr/>
        </p:nvSpPr>
        <p:spPr>
          <a:xfrm>
            <a:off x="657068" y="463727"/>
            <a:ext cx="8166695" cy="646173"/>
          </a:xfrm>
          <a:prstGeom prst="rect">
            <a:avLst/>
          </a:prstGeom>
          <a:noFill/>
        </p:spPr>
        <p:txBody>
          <a:bodyPr vert="horz" wrap="square" lIns="91284" tIns="45642" rIns="91284" bIns="45642" rtlCol="0" anchor="ctr">
            <a:spAutoFit/>
          </a:bodyPr>
          <a:lstStyle>
            <a:defPPr>
              <a:defRPr lang="ru-RU"/>
            </a:defPPr>
            <a:lvl1pPr marR="0" indent="0" defTabSz="695606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tabLst/>
              <a:defRPr sz="2100" b="1" i="0" cap="all">
                <a:solidFill>
                  <a:srgbClr val="005AA9"/>
                </a:solidFill>
                <a:latin typeface="Arial Narrow" panose="020B0606020202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ru-RU" sz="3600" kern="0" cap="none" dirty="0">
                <a:solidFill>
                  <a:srgbClr val="5B9BD5">
                    <a:lumMod val="75000"/>
                  </a:srgbClr>
                </a:solidFill>
                <a:latin typeface="Times New Roman" pitchFamily="18" charset="0"/>
              </a:rPr>
              <a:t>Как не допустить ошибку?</a:t>
            </a:r>
            <a:endParaRPr lang="ru-RU" sz="3600" dirty="0">
              <a:latin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54F463-B31C-4AEE-9AF8-CD5F70BF198E}" type="slidenum">
              <a:rPr lang="ru-RU" smtClean="0">
                <a:solidFill>
                  <a:prstClr val="white"/>
                </a:solidFill>
              </a:rPr>
              <a:pPr/>
              <a:t>9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8"/>
          <p:cNvSpPr>
            <a:spLocks noChangeArrowheads="1"/>
          </p:cNvSpPr>
          <p:nvPr/>
        </p:nvSpPr>
        <p:spPr bwMode="auto">
          <a:xfrm>
            <a:off x="1979712" y="2995115"/>
            <a:ext cx="5040560" cy="584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2" tIns="45706" rIns="91412" bIns="45706">
            <a:spAutoFit/>
          </a:bodyPr>
          <a:lstStyle>
            <a:lvl1pPr marL="285750" indent="-285750" defTabSz="909638">
              <a:spcBef>
                <a:spcPct val="20000"/>
              </a:spcBef>
              <a:buFont typeface="+mj-lt"/>
              <a:defRPr sz="3200">
                <a:solidFill>
                  <a:srgbClr val="005AA9"/>
                </a:solidFill>
                <a:latin typeface="Arial" panose="020B0604020202020204" pitchFamily="34" charset="0"/>
              </a:defRPr>
            </a:lvl1pPr>
            <a:lvl2pPr marL="742950" indent="-285750" defTabSz="909638">
              <a:spcBef>
                <a:spcPct val="20000"/>
              </a:spcBef>
              <a:buFont typeface="Arial" panose="020B0604020202020204" pitchFamily="34" charset="0"/>
              <a:defRPr sz="2100">
                <a:solidFill>
                  <a:srgbClr val="504F53"/>
                </a:solidFill>
                <a:latin typeface="Arial" panose="020B0604020202020204" pitchFamily="34" charset="0"/>
              </a:defRPr>
            </a:lvl2pPr>
            <a:lvl3pPr marL="1143000" indent="-228600" defTabSz="909638">
              <a:spcBef>
                <a:spcPct val="20000"/>
              </a:spcBef>
              <a:buFont typeface="Arial" panose="020B0604020202020204" pitchFamily="34" charset="0"/>
              <a:buChar char="•"/>
              <a:defRPr sz="2100">
                <a:solidFill>
                  <a:srgbClr val="504F53"/>
                </a:solidFill>
                <a:latin typeface="Arial" panose="020B0604020202020204" pitchFamily="34" charset="0"/>
              </a:defRPr>
            </a:lvl3pPr>
            <a:lvl4pPr marL="1600200" indent="-228600" algn="just" defTabSz="909638">
              <a:lnSpc>
                <a:spcPts val="1575"/>
              </a:lnSpc>
              <a:spcBef>
                <a:spcPts val="350"/>
              </a:spcBef>
              <a:buFont typeface="Arial" panose="020B0604020202020204" pitchFamily="34" charset="0"/>
              <a:defRPr sz="1400">
                <a:solidFill>
                  <a:srgbClr val="504F53"/>
                </a:solidFill>
                <a:latin typeface="Arial" panose="020B0604020202020204" pitchFamily="34" charset="0"/>
              </a:defRPr>
            </a:lvl4pPr>
            <a:lvl5pPr marL="2057400" indent="-228600" defTabSz="909638">
              <a:lnSpc>
                <a:spcPts val="1575"/>
              </a:lnSpc>
              <a:spcBef>
                <a:spcPts val="350"/>
              </a:spcBef>
              <a:buFont typeface="Arial" panose="020B0604020202020204" pitchFamily="34" charset="0"/>
              <a:defRPr sz="1200">
                <a:solidFill>
                  <a:srgbClr val="8D8C90"/>
                </a:solidFill>
                <a:latin typeface="Arial" panose="020B0604020202020204" pitchFamily="34" charset="0"/>
              </a:defRPr>
            </a:lvl5pPr>
            <a:lvl6pPr marL="2514600" indent="-228600" defTabSz="909638" eaLnBrk="0" fontAlgn="base" hangingPunct="0">
              <a:lnSpc>
                <a:spcPts val="1575"/>
              </a:lnSpc>
              <a:spcBef>
                <a:spcPts val="350"/>
              </a:spcBef>
              <a:spcAft>
                <a:spcPct val="0"/>
              </a:spcAft>
              <a:buFont typeface="Arial" panose="020B0604020202020204" pitchFamily="34" charset="0"/>
              <a:defRPr sz="1200">
                <a:solidFill>
                  <a:srgbClr val="8D8C90"/>
                </a:solidFill>
                <a:latin typeface="Arial" panose="020B0604020202020204" pitchFamily="34" charset="0"/>
              </a:defRPr>
            </a:lvl6pPr>
            <a:lvl7pPr marL="2971800" indent="-228600" defTabSz="909638" eaLnBrk="0" fontAlgn="base" hangingPunct="0">
              <a:lnSpc>
                <a:spcPts val="1575"/>
              </a:lnSpc>
              <a:spcBef>
                <a:spcPts val="350"/>
              </a:spcBef>
              <a:spcAft>
                <a:spcPct val="0"/>
              </a:spcAft>
              <a:buFont typeface="Arial" panose="020B0604020202020204" pitchFamily="34" charset="0"/>
              <a:defRPr sz="1200">
                <a:solidFill>
                  <a:srgbClr val="8D8C90"/>
                </a:solidFill>
                <a:latin typeface="Arial" panose="020B0604020202020204" pitchFamily="34" charset="0"/>
              </a:defRPr>
            </a:lvl7pPr>
            <a:lvl8pPr marL="3429000" indent="-228600" defTabSz="909638" eaLnBrk="0" fontAlgn="base" hangingPunct="0">
              <a:lnSpc>
                <a:spcPts val="1575"/>
              </a:lnSpc>
              <a:spcBef>
                <a:spcPts val="350"/>
              </a:spcBef>
              <a:spcAft>
                <a:spcPct val="0"/>
              </a:spcAft>
              <a:buFont typeface="Arial" panose="020B0604020202020204" pitchFamily="34" charset="0"/>
              <a:defRPr sz="1200">
                <a:solidFill>
                  <a:srgbClr val="8D8C90"/>
                </a:solidFill>
                <a:latin typeface="Arial" panose="020B0604020202020204" pitchFamily="34" charset="0"/>
              </a:defRPr>
            </a:lvl8pPr>
            <a:lvl9pPr marL="3886200" indent="-228600" defTabSz="909638" eaLnBrk="0" fontAlgn="base" hangingPunct="0">
              <a:lnSpc>
                <a:spcPts val="1575"/>
              </a:lnSpc>
              <a:spcBef>
                <a:spcPts val="350"/>
              </a:spcBef>
              <a:spcAft>
                <a:spcPct val="0"/>
              </a:spcAft>
              <a:buFont typeface="Arial" panose="020B0604020202020204" pitchFamily="34" charset="0"/>
              <a:defRPr sz="1200">
                <a:solidFill>
                  <a:srgbClr val="8D8C90"/>
                </a:solidFill>
                <a:latin typeface="Arial" panose="020B0604020202020204" pitchFamily="34" charset="0"/>
              </a:defRPr>
            </a:lvl9pPr>
          </a:lstStyle>
          <a:p>
            <a:pPr marL="0" lvl="1" indent="0" algn="ctr" defTabSz="914400">
              <a:spcBef>
                <a:spcPts val="0"/>
              </a:spcBef>
            </a:pPr>
            <a:r>
              <a:rPr lang="ru-RU" sz="3200" b="1" kern="0" dirty="0" smtClean="0">
                <a:solidFill>
                  <a:srgbClr val="D71920"/>
                </a:solidFill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Обратная связь</a:t>
            </a:r>
            <a:endParaRPr lang="ru-RU" sz="3200" b="1" dirty="0">
              <a:solidFill>
                <a:srgbClr val="D71920"/>
              </a:solidFill>
              <a:latin typeface="Times New Roman" pitchFamily="18" charset="0"/>
              <a:ea typeface="Cambria Math" panose="02040503050406030204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576" y="3363838"/>
            <a:ext cx="7416824" cy="1584176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/>
          </a:bodyPr>
          <a:lstStyle/>
          <a:p>
            <a:pPr algn="ctr" defTabSz="1043056">
              <a:spcBef>
                <a:spcPct val="0"/>
              </a:spcBef>
            </a:pPr>
            <a:r>
              <a:rPr lang="ru-RU" sz="2000" b="1" kern="0" dirty="0" smtClean="0">
                <a:solidFill>
                  <a:srgbClr val="5B9BD5">
                    <a:lumMod val="75000"/>
                  </a:srgbClr>
                </a:solidFill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Если Вы увидели ошибку по своей компании, </a:t>
            </a:r>
            <a:r>
              <a:rPr lang="ru-RU" sz="2000" b="1" dirty="0" smtClean="0">
                <a:solidFill>
                  <a:srgbClr val="70AD47">
                    <a:lumMod val="75000"/>
                  </a:srgbClr>
                </a:solidFill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можно </a:t>
            </a:r>
            <a:r>
              <a:rPr lang="ru-RU" sz="2000" b="1" kern="0" dirty="0" smtClean="0">
                <a:solidFill>
                  <a:srgbClr val="2E75B6"/>
                </a:solidFill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будет</a:t>
            </a:r>
            <a:r>
              <a:rPr lang="ru-RU" sz="2000" b="1" kern="0" dirty="0" smtClean="0">
                <a:solidFill>
                  <a:srgbClr val="00B050"/>
                </a:solidFill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70AD47">
                    <a:lumMod val="75000"/>
                  </a:srgbClr>
                </a:solidFill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подать электронное обращение</a:t>
            </a:r>
            <a:r>
              <a:rPr lang="ru-RU" sz="2000" b="1" kern="0" dirty="0" smtClean="0">
                <a:solidFill>
                  <a:srgbClr val="00B050"/>
                </a:solidFill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ru-RU" sz="2000" b="1" kern="0" dirty="0" smtClean="0">
                <a:solidFill>
                  <a:srgbClr val="5B9BD5">
                    <a:lumMod val="75000"/>
                  </a:srgbClr>
                </a:solidFill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– </a:t>
            </a:r>
            <a:r>
              <a:rPr lang="ru-RU" sz="2000" b="1" dirty="0" smtClean="0">
                <a:solidFill>
                  <a:srgbClr val="70AD47">
                    <a:lumMod val="75000"/>
                  </a:srgbClr>
                </a:solidFill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мы</a:t>
            </a:r>
            <a:r>
              <a:rPr lang="ru-RU" sz="2000" b="1" kern="0" dirty="0" smtClean="0">
                <a:solidFill>
                  <a:srgbClr val="5B9BD5">
                    <a:lumMod val="75000"/>
                  </a:srgbClr>
                </a:solidFill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 его </a:t>
            </a:r>
            <a:r>
              <a:rPr lang="ru-RU" sz="2000" b="1" dirty="0" smtClean="0">
                <a:solidFill>
                  <a:srgbClr val="70AD47">
                    <a:lumMod val="75000"/>
                  </a:srgbClr>
                </a:solidFill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рассмотрим, ответим</a:t>
            </a:r>
            <a:r>
              <a:rPr lang="ru-RU" sz="2000" b="1" kern="0" dirty="0" smtClean="0">
                <a:solidFill>
                  <a:srgbClr val="5B9BD5">
                    <a:lumMod val="75000"/>
                  </a:srgbClr>
                </a:solidFill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 Вам и </a:t>
            </a:r>
            <a:r>
              <a:rPr lang="ru-RU" sz="2000" b="1" dirty="0" smtClean="0">
                <a:solidFill>
                  <a:srgbClr val="70AD47">
                    <a:lumMod val="75000"/>
                  </a:srgbClr>
                </a:solidFill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быстро поправим </a:t>
            </a:r>
            <a:r>
              <a:rPr lang="ru-RU" sz="2000" b="1" kern="0" dirty="0" smtClean="0">
                <a:solidFill>
                  <a:srgbClr val="2E75B6"/>
                </a:solidFill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данные</a:t>
            </a:r>
            <a:r>
              <a:rPr lang="ru-RU" sz="2000" b="1" kern="0" dirty="0" smtClean="0">
                <a:solidFill>
                  <a:srgbClr val="5B9BD5">
                    <a:lumMod val="75000"/>
                  </a:srgbClr>
                </a:solidFill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, если </a:t>
            </a:r>
            <a:r>
              <a:rPr lang="ru-RU" sz="2000" b="1" kern="0" dirty="0" smtClean="0">
                <a:solidFill>
                  <a:srgbClr val="C00000"/>
                </a:solidFill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это</a:t>
            </a:r>
            <a:r>
              <a:rPr lang="ru-RU" sz="2000" b="1" kern="0" dirty="0" smtClean="0">
                <a:solidFill>
                  <a:srgbClr val="5B9BD5">
                    <a:lumMod val="75000"/>
                  </a:srgbClr>
                </a:solidFill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 необходимо.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220" name="Picture 4" descr="E:\#1\customer-service-ic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1203598"/>
            <a:ext cx="1584176" cy="15841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06044453"/>
      </p:ext>
    </p:extLst>
  </p:cSld>
  <p:clrMapOvr>
    <a:masterClrMapping/>
  </p:clrMapOvr>
</p:sld>
</file>

<file path=ppt/theme/theme1.xml><?xml version="1.0" encoding="utf-8"?>
<a:theme xmlns:a="http://schemas.openxmlformats.org/drawingml/2006/main" name="12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13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8051</TotalTime>
  <Words>655</Words>
  <Application>Microsoft Office PowerPoint</Application>
  <PresentationFormat>Экран (16:9)</PresentationFormat>
  <Paragraphs>95</Paragraphs>
  <Slides>13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12_Present_FNS2012_A4</vt:lpstr>
      <vt:lpstr>1_Present_FNS2012_A4</vt:lpstr>
      <vt:lpstr>Present_FNS2012_A4</vt:lpstr>
      <vt:lpstr>13_Present_FNS2012_A4</vt:lpstr>
      <vt:lpstr>Тема Office</vt:lpstr>
      <vt:lpstr>   ГОСУДАРСТВЕННЫЙ ИНФОРМАЦИОННЫЙ РЕСУРС  БУХГАЛТЕРСКОЙ ОТЧЕТНОСТИ (ГИР БО)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diakov.net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Баранов Роман Владимирович</dc:creator>
  <cp:lastModifiedBy>5100-30-101</cp:lastModifiedBy>
  <cp:revision>637</cp:revision>
  <cp:lastPrinted>2018-10-24T16:47:44Z</cp:lastPrinted>
  <dcterms:created xsi:type="dcterms:W3CDTF">2016-05-21T10:24:40Z</dcterms:created>
  <dcterms:modified xsi:type="dcterms:W3CDTF">2019-12-06T10:59:56Z</dcterms:modified>
</cp:coreProperties>
</file>