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56" r:id="rId2"/>
    <p:sldMasterId id="2147483668" r:id="rId3"/>
  </p:sldMasterIdLst>
  <p:notesMasterIdLst>
    <p:notesMasterId r:id="rId15"/>
  </p:notesMasterIdLst>
  <p:sldIdLst>
    <p:sldId id="264" r:id="rId4"/>
    <p:sldId id="275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291" r:id="rId13"/>
    <p:sldId id="283" r:id="rId14"/>
  </p:sldIdLst>
  <p:sldSz cx="12192000" cy="6858000"/>
  <p:notesSz cx="6858000" cy="9144000"/>
  <p:embeddedFontLst>
    <p:embeddedFont>
      <p:font typeface="Open Sans Extrabold" panose="020B060402020202020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ra Pro" panose="020B0604020202020204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00"/>
    <a:srgbClr val="01153A"/>
    <a:srgbClr val="1A75CF"/>
    <a:srgbClr val="0D427F"/>
    <a:srgbClr val="1D7CDB"/>
    <a:srgbClr val="002551"/>
    <a:srgbClr val="11539B"/>
    <a:srgbClr val="01A0CE"/>
    <a:srgbClr val="1475CF"/>
    <a:srgbClr val="0A2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29" autoAdjust="0"/>
  </p:normalViewPr>
  <p:slideViewPr>
    <p:cSldViewPr snapToGrid="0" showGuides="1">
      <p:cViewPr>
        <p:scale>
          <a:sx n="100" d="100"/>
          <a:sy n="100" d="100"/>
        </p:scale>
        <p:origin x="-906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F43F4-B339-46E5-99F5-8D8C67B3780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66E5-9F1B-4DD1-BDEF-F068FE490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0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DE2C38-6590-495D-96F8-8C1F4F3B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7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EBE0C18-8E93-45ED-A64A-9E3849834AAA}"/>
              </a:ext>
            </a:extLst>
          </p:cNvPr>
          <p:cNvGrpSpPr/>
          <p:nvPr userDrawn="1"/>
        </p:nvGrpSpPr>
        <p:grpSpPr>
          <a:xfrm>
            <a:off x="5380477" y="738954"/>
            <a:ext cx="6811523" cy="6119046"/>
            <a:chOff x="5380477" y="738954"/>
            <a:chExt cx="6811523" cy="6119046"/>
          </a:xfrm>
          <a:solidFill>
            <a:schemeClr val="bg1">
              <a:lumMod val="85000"/>
              <a:alpha val="16000"/>
            </a:schemeClr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2DF5CE4C-93AB-429E-93AC-D5A8E66E3172}"/>
                </a:ext>
              </a:extLst>
            </p:cNvPr>
            <p:cNvSpPr/>
            <p:nvPr/>
          </p:nvSpPr>
          <p:spPr>
            <a:xfrm>
              <a:off x="5380477" y="738954"/>
              <a:ext cx="5331358" cy="6119046"/>
            </a:xfrm>
            <a:custGeom>
              <a:avLst/>
              <a:gdLst>
                <a:gd name="connsiteX0" fmla="*/ 4065065 w 5331358"/>
                <a:gd name="connsiteY0" fmla="*/ 0 h 6119046"/>
                <a:gd name="connsiteX1" fmla="*/ 5331358 w 5331358"/>
                <a:gd name="connsiteY1" fmla="*/ 1923536 h 6119046"/>
                <a:gd name="connsiteX2" fmla="*/ 4794608 w 5331358"/>
                <a:gd name="connsiteY2" fmla="*/ 2738521 h 6119046"/>
                <a:gd name="connsiteX3" fmla="*/ 4040967 w 5331358"/>
                <a:gd name="connsiteY3" fmla="*/ 1605872 h 6119046"/>
                <a:gd name="connsiteX4" fmla="*/ 3030993 w 5331358"/>
                <a:gd name="connsiteY4" fmla="*/ 3137252 h 6119046"/>
                <a:gd name="connsiteX5" fmla="*/ 2018839 w 5331358"/>
                <a:gd name="connsiteY5" fmla="*/ 4677397 h 6119046"/>
                <a:gd name="connsiteX6" fmla="*/ 1069503 w 5331358"/>
                <a:gd name="connsiteY6" fmla="*/ 6119046 h 6119046"/>
                <a:gd name="connsiteX7" fmla="*/ 0 w 5331358"/>
                <a:gd name="connsiteY7" fmla="*/ 6119046 h 6119046"/>
                <a:gd name="connsiteX8" fmla="*/ 3973051 w 5331358"/>
                <a:gd name="connsiteY8" fmla="*/ 63533 h 6119046"/>
                <a:gd name="connsiteX9" fmla="*/ 4065065 w 5331358"/>
                <a:gd name="connsiteY9" fmla="*/ 0 h 611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1358" h="6119046">
                  <a:moveTo>
                    <a:pt x="4065065" y="0"/>
                  </a:moveTo>
                  <a:cubicBezTo>
                    <a:pt x="4483508" y="637528"/>
                    <a:pt x="4904145" y="1272867"/>
                    <a:pt x="5331358" y="1923536"/>
                  </a:cubicBezTo>
                  <a:cubicBezTo>
                    <a:pt x="5158282" y="2186437"/>
                    <a:pt x="4985207" y="2449333"/>
                    <a:pt x="4794608" y="2738521"/>
                  </a:cubicBezTo>
                  <a:cubicBezTo>
                    <a:pt x="4536089" y="2350748"/>
                    <a:pt x="4297292" y="1991451"/>
                    <a:pt x="4040967" y="1605872"/>
                  </a:cubicBezTo>
                  <a:cubicBezTo>
                    <a:pt x="3688245" y="2125092"/>
                    <a:pt x="3363998" y="2633360"/>
                    <a:pt x="3030993" y="3137252"/>
                  </a:cubicBezTo>
                  <a:cubicBezTo>
                    <a:pt x="2691418" y="3649902"/>
                    <a:pt x="2356226" y="4164741"/>
                    <a:pt x="2018839" y="4677397"/>
                  </a:cubicBezTo>
                  <a:lnTo>
                    <a:pt x="1069503" y="6119046"/>
                  </a:lnTo>
                  <a:lnTo>
                    <a:pt x="0" y="6119046"/>
                  </a:lnTo>
                  <a:lnTo>
                    <a:pt x="3973051" y="63533"/>
                  </a:lnTo>
                  <a:cubicBezTo>
                    <a:pt x="3990574" y="39434"/>
                    <a:pt x="4001527" y="6570"/>
                    <a:pt x="4065065" y="0"/>
                  </a:cubicBezTo>
                  <a:close/>
                </a:path>
              </a:pathLst>
            </a:custGeom>
            <a:grpFill/>
            <a:ln w="36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D98BB8EF-4540-429A-A142-DA6283032FD1}"/>
                </a:ext>
              </a:extLst>
            </p:cNvPr>
            <p:cNvSpPr/>
            <p:nvPr/>
          </p:nvSpPr>
          <p:spPr>
            <a:xfrm>
              <a:off x="8675953" y="3242154"/>
              <a:ext cx="3516047" cy="3615846"/>
            </a:xfrm>
            <a:custGeom>
              <a:avLst/>
              <a:gdLst>
                <a:gd name="connsiteX0" fmla="*/ 2397362 w 3516047"/>
                <a:gd name="connsiteY0" fmla="*/ 907 h 3615846"/>
                <a:gd name="connsiteX1" fmla="*/ 2414885 w 3516047"/>
                <a:gd name="connsiteY1" fmla="*/ 14053 h 3615846"/>
                <a:gd name="connsiteX2" fmla="*/ 3516047 w 3516047"/>
                <a:gd name="connsiteY2" fmla="*/ 1679860 h 3615846"/>
                <a:gd name="connsiteX3" fmla="*/ 3516047 w 3516047"/>
                <a:gd name="connsiteY3" fmla="*/ 3310355 h 3615846"/>
                <a:gd name="connsiteX4" fmla="*/ 3086371 w 3516047"/>
                <a:gd name="connsiteY4" fmla="*/ 2658921 h 3615846"/>
                <a:gd name="connsiteX5" fmla="*/ 2386403 w 3516047"/>
                <a:gd name="connsiteY5" fmla="*/ 1598017 h 3615846"/>
                <a:gd name="connsiteX6" fmla="*/ 1687537 w 3516047"/>
                <a:gd name="connsiteY6" fmla="*/ 2647418 h 3615846"/>
                <a:gd name="connsiteX7" fmla="*/ 1345495 w 3516047"/>
                <a:gd name="connsiteY7" fmla="*/ 3163630 h 3615846"/>
                <a:gd name="connsiteX8" fmla="*/ 1049133 w 3516047"/>
                <a:gd name="connsiteY8" fmla="*/ 3615846 h 3615846"/>
                <a:gd name="connsiteX9" fmla="*/ 0 w 3516047"/>
                <a:gd name="connsiteY9" fmla="*/ 3615846 h 3615846"/>
                <a:gd name="connsiteX10" fmla="*/ 32506 w 3516047"/>
                <a:gd name="connsiteY10" fmla="*/ 3560984 h 3615846"/>
                <a:gd name="connsiteX11" fmla="*/ 2375451 w 3516047"/>
                <a:gd name="connsiteY11" fmla="*/ 3095 h 3615846"/>
                <a:gd name="connsiteX12" fmla="*/ 2397362 w 3516047"/>
                <a:gd name="connsiteY12" fmla="*/ 907 h 361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6047" h="3615846">
                  <a:moveTo>
                    <a:pt x="2397362" y="907"/>
                  </a:moveTo>
                  <a:cubicBezTo>
                    <a:pt x="2403932" y="3095"/>
                    <a:pt x="2410502" y="9671"/>
                    <a:pt x="2414885" y="14053"/>
                  </a:cubicBezTo>
                  <a:lnTo>
                    <a:pt x="3516047" y="1679860"/>
                  </a:lnTo>
                  <a:lnTo>
                    <a:pt x="3516047" y="3310355"/>
                  </a:lnTo>
                  <a:lnTo>
                    <a:pt x="3086371" y="2658921"/>
                  </a:lnTo>
                  <a:cubicBezTo>
                    <a:pt x="2856883" y="2311128"/>
                    <a:pt x="2624109" y="1958406"/>
                    <a:pt x="2386403" y="1598017"/>
                  </a:cubicBezTo>
                  <a:cubicBezTo>
                    <a:pt x="2130078" y="1959503"/>
                    <a:pt x="1915381" y="2307843"/>
                    <a:pt x="1687537" y="2647418"/>
                  </a:cubicBezTo>
                  <a:cubicBezTo>
                    <a:pt x="1572518" y="2818303"/>
                    <a:pt x="1459143" y="2990282"/>
                    <a:pt x="1345495" y="3163630"/>
                  </a:cubicBezTo>
                  <a:lnTo>
                    <a:pt x="1049133" y="3615846"/>
                  </a:lnTo>
                  <a:lnTo>
                    <a:pt x="0" y="3615846"/>
                  </a:lnTo>
                  <a:lnTo>
                    <a:pt x="32506" y="3560984"/>
                  </a:lnTo>
                  <a:cubicBezTo>
                    <a:pt x="419742" y="2917585"/>
                    <a:pt x="2222572" y="173842"/>
                    <a:pt x="2375451" y="3095"/>
                  </a:cubicBezTo>
                  <a:cubicBezTo>
                    <a:pt x="2384215" y="907"/>
                    <a:pt x="2390785" y="-1282"/>
                    <a:pt x="2397362" y="907"/>
                  </a:cubicBezTo>
                  <a:close/>
                </a:path>
              </a:pathLst>
            </a:custGeom>
            <a:grpFill/>
            <a:ln w="36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832C3C54-8D7F-4330-9F92-80F9A0AA2C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0425" y="1885950"/>
            <a:ext cx="3068638" cy="4972050"/>
          </a:xfrm>
          <a:prstGeom prst="round2SameRect">
            <a:avLst>
              <a:gd name="adj1" fmla="val 12895"/>
              <a:gd name="adj2" fmla="val 0"/>
            </a:avLst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C6E5506-B1B8-4D1F-95B6-62D474FE8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49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C6E5506-B1B8-4D1F-95B6-62D474FE8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EBE0C18-8E93-45ED-A64A-9E3849834AAA}"/>
              </a:ext>
            </a:extLst>
          </p:cNvPr>
          <p:cNvGrpSpPr/>
          <p:nvPr userDrawn="1"/>
        </p:nvGrpSpPr>
        <p:grpSpPr>
          <a:xfrm>
            <a:off x="5380477" y="738954"/>
            <a:ext cx="6811523" cy="6119046"/>
            <a:chOff x="5380477" y="738954"/>
            <a:chExt cx="6811523" cy="6119046"/>
          </a:xfrm>
          <a:solidFill>
            <a:schemeClr val="bg1">
              <a:lumMod val="85000"/>
              <a:alpha val="16000"/>
            </a:schemeClr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2DF5CE4C-93AB-429E-93AC-D5A8E66E3172}"/>
                </a:ext>
              </a:extLst>
            </p:cNvPr>
            <p:cNvSpPr/>
            <p:nvPr/>
          </p:nvSpPr>
          <p:spPr>
            <a:xfrm>
              <a:off x="5380477" y="738954"/>
              <a:ext cx="5331358" cy="6119046"/>
            </a:xfrm>
            <a:custGeom>
              <a:avLst/>
              <a:gdLst>
                <a:gd name="connsiteX0" fmla="*/ 4065065 w 5331358"/>
                <a:gd name="connsiteY0" fmla="*/ 0 h 6119046"/>
                <a:gd name="connsiteX1" fmla="*/ 5331358 w 5331358"/>
                <a:gd name="connsiteY1" fmla="*/ 1923536 h 6119046"/>
                <a:gd name="connsiteX2" fmla="*/ 4794608 w 5331358"/>
                <a:gd name="connsiteY2" fmla="*/ 2738521 h 6119046"/>
                <a:gd name="connsiteX3" fmla="*/ 4040967 w 5331358"/>
                <a:gd name="connsiteY3" fmla="*/ 1605872 h 6119046"/>
                <a:gd name="connsiteX4" fmla="*/ 3030993 w 5331358"/>
                <a:gd name="connsiteY4" fmla="*/ 3137252 h 6119046"/>
                <a:gd name="connsiteX5" fmla="*/ 2018839 w 5331358"/>
                <a:gd name="connsiteY5" fmla="*/ 4677397 h 6119046"/>
                <a:gd name="connsiteX6" fmla="*/ 1069503 w 5331358"/>
                <a:gd name="connsiteY6" fmla="*/ 6119046 h 6119046"/>
                <a:gd name="connsiteX7" fmla="*/ 0 w 5331358"/>
                <a:gd name="connsiteY7" fmla="*/ 6119046 h 6119046"/>
                <a:gd name="connsiteX8" fmla="*/ 3973051 w 5331358"/>
                <a:gd name="connsiteY8" fmla="*/ 63533 h 6119046"/>
                <a:gd name="connsiteX9" fmla="*/ 4065065 w 5331358"/>
                <a:gd name="connsiteY9" fmla="*/ 0 h 611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1358" h="6119046">
                  <a:moveTo>
                    <a:pt x="4065065" y="0"/>
                  </a:moveTo>
                  <a:cubicBezTo>
                    <a:pt x="4483508" y="637528"/>
                    <a:pt x="4904145" y="1272867"/>
                    <a:pt x="5331358" y="1923536"/>
                  </a:cubicBezTo>
                  <a:cubicBezTo>
                    <a:pt x="5158282" y="2186437"/>
                    <a:pt x="4985207" y="2449333"/>
                    <a:pt x="4794608" y="2738521"/>
                  </a:cubicBezTo>
                  <a:cubicBezTo>
                    <a:pt x="4536089" y="2350748"/>
                    <a:pt x="4297292" y="1991451"/>
                    <a:pt x="4040967" y="1605872"/>
                  </a:cubicBezTo>
                  <a:cubicBezTo>
                    <a:pt x="3688245" y="2125092"/>
                    <a:pt x="3363998" y="2633360"/>
                    <a:pt x="3030993" y="3137252"/>
                  </a:cubicBezTo>
                  <a:cubicBezTo>
                    <a:pt x="2691418" y="3649902"/>
                    <a:pt x="2356226" y="4164741"/>
                    <a:pt x="2018839" y="4677397"/>
                  </a:cubicBezTo>
                  <a:lnTo>
                    <a:pt x="1069503" y="6119046"/>
                  </a:lnTo>
                  <a:lnTo>
                    <a:pt x="0" y="6119046"/>
                  </a:lnTo>
                  <a:lnTo>
                    <a:pt x="3973051" y="63533"/>
                  </a:lnTo>
                  <a:cubicBezTo>
                    <a:pt x="3990574" y="39434"/>
                    <a:pt x="4001527" y="6570"/>
                    <a:pt x="4065065" y="0"/>
                  </a:cubicBezTo>
                  <a:close/>
                </a:path>
              </a:pathLst>
            </a:custGeom>
            <a:grpFill/>
            <a:ln w="36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D98BB8EF-4540-429A-A142-DA6283032FD1}"/>
                </a:ext>
              </a:extLst>
            </p:cNvPr>
            <p:cNvSpPr/>
            <p:nvPr/>
          </p:nvSpPr>
          <p:spPr>
            <a:xfrm>
              <a:off x="8675953" y="3242154"/>
              <a:ext cx="3516047" cy="3615846"/>
            </a:xfrm>
            <a:custGeom>
              <a:avLst/>
              <a:gdLst>
                <a:gd name="connsiteX0" fmla="*/ 2397362 w 3516047"/>
                <a:gd name="connsiteY0" fmla="*/ 907 h 3615846"/>
                <a:gd name="connsiteX1" fmla="*/ 2414885 w 3516047"/>
                <a:gd name="connsiteY1" fmla="*/ 14053 h 3615846"/>
                <a:gd name="connsiteX2" fmla="*/ 3516047 w 3516047"/>
                <a:gd name="connsiteY2" fmla="*/ 1679860 h 3615846"/>
                <a:gd name="connsiteX3" fmla="*/ 3516047 w 3516047"/>
                <a:gd name="connsiteY3" fmla="*/ 3310355 h 3615846"/>
                <a:gd name="connsiteX4" fmla="*/ 3086371 w 3516047"/>
                <a:gd name="connsiteY4" fmla="*/ 2658921 h 3615846"/>
                <a:gd name="connsiteX5" fmla="*/ 2386403 w 3516047"/>
                <a:gd name="connsiteY5" fmla="*/ 1598017 h 3615846"/>
                <a:gd name="connsiteX6" fmla="*/ 1687537 w 3516047"/>
                <a:gd name="connsiteY6" fmla="*/ 2647418 h 3615846"/>
                <a:gd name="connsiteX7" fmla="*/ 1345495 w 3516047"/>
                <a:gd name="connsiteY7" fmla="*/ 3163630 h 3615846"/>
                <a:gd name="connsiteX8" fmla="*/ 1049133 w 3516047"/>
                <a:gd name="connsiteY8" fmla="*/ 3615846 h 3615846"/>
                <a:gd name="connsiteX9" fmla="*/ 0 w 3516047"/>
                <a:gd name="connsiteY9" fmla="*/ 3615846 h 3615846"/>
                <a:gd name="connsiteX10" fmla="*/ 32506 w 3516047"/>
                <a:gd name="connsiteY10" fmla="*/ 3560984 h 3615846"/>
                <a:gd name="connsiteX11" fmla="*/ 2375451 w 3516047"/>
                <a:gd name="connsiteY11" fmla="*/ 3095 h 3615846"/>
                <a:gd name="connsiteX12" fmla="*/ 2397362 w 3516047"/>
                <a:gd name="connsiteY12" fmla="*/ 907 h 361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6047" h="3615846">
                  <a:moveTo>
                    <a:pt x="2397362" y="907"/>
                  </a:moveTo>
                  <a:cubicBezTo>
                    <a:pt x="2403932" y="3095"/>
                    <a:pt x="2410502" y="9671"/>
                    <a:pt x="2414885" y="14053"/>
                  </a:cubicBezTo>
                  <a:lnTo>
                    <a:pt x="3516047" y="1679860"/>
                  </a:lnTo>
                  <a:lnTo>
                    <a:pt x="3516047" y="3310355"/>
                  </a:lnTo>
                  <a:lnTo>
                    <a:pt x="3086371" y="2658921"/>
                  </a:lnTo>
                  <a:cubicBezTo>
                    <a:pt x="2856883" y="2311128"/>
                    <a:pt x="2624109" y="1958406"/>
                    <a:pt x="2386403" y="1598017"/>
                  </a:cubicBezTo>
                  <a:cubicBezTo>
                    <a:pt x="2130078" y="1959503"/>
                    <a:pt x="1915381" y="2307843"/>
                    <a:pt x="1687537" y="2647418"/>
                  </a:cubicBezTo>
                  <a:cubicBezTo>
                    <a:pt x="1572518" y="2818303"/>
                    <a:pt x="1459143" y="2990282"/>
                    <a:pt x="1345495" y="3163630"/>
                  </a:cubicBezTo>
                  <a:lnTo>
                    <a:pt x="1049133" y="3615846"/>
                  </a:lnTo>
                  <a:lnTo>
                    <a:pt x="0" y="3615846"/>
                  </a:lnTo>
                  <a:lnTo>
                    <a:pt x="32506" y="3560984"/>
                  </a:lnTo>
                  <a:cubicBezTo>
                    <a:pt x="419742" y="2917585"/>
                    <a:pt x="2222572" y="173842"/>
                    <a:pt x="2375451" y="3095"/>
                  </a:cubicBezTo>
                  <a:cubicBezTo>
                    <a:pt x="2384215" y="907"/>
                    <a:pt x="2390785" y="-1282"/>
                    <a:pt x="2397362" y="907"/>
                  </a:cubicBezTo>
                  <a:close/>
                </a:path>
              </a:pathLst>
            </a:custGeom>
            <a:grpFill/>
            <a:ln w="36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66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C6E5506-B1B8-4D1F-95B6-62D474FE8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EBE0C18-8E93-45ED-A64A-9E3849834AAA}"/>
              </a:ext>
            </a:extLst>
          </p:cNvPr>
          <p:cNvGrpSpPr/>
          <p:nvPr userDrawn="1"/>
        </p:nvGrpSpPr>
        <p:grpSpPr>
          <a:xfrm>
            <a:off x="5380477" y="738954"/>
            <a:ext cx="6811523" cy="6119046"/>
            <a:chOff x="5380477" y="738954"/>
            <a:chExt cx="6811523" cy="6119046"/>
          </a:xfrm>
          <a:solidFill>
            <a:schemeClr val="bg1">
              <a:lumMod val="85000"/>
              <a:alpha val="16000"/>
            </a:schemeClr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2DF5CE4C-93AB-429E-93AC-D5A8E66E3172}"/>
                </a:ext>
              </a:extLst>
            </p:cNvPr>
            <p:cNvSpPr/>
            <p:nvPr/>
          </p:nvSpPr>
          <p:spPr>
            <a:xfrm>
              <a:off x="5380477" y="738954"/>
              <a:ext cx="5331358" cy="6119046"/>
            </a:xfrm>
            <a:custGeom>
              <a:avLst/>
              <a:gdLst>
                <a:gd name="connsiteX0" fmla="*/ 4065065 w 5331358"/>
                <a:gd name="connsiteY0" fmla="*/ 0 h 6119046"/>
                <a:gd name="connsiteX1" fmla="*/ 5331358 w 5331358"/>
                <a:gd name="connsiteY1" fmla="*/ 1923536 h 6119046"/>
                <a:gd name="connsiteX2" fmla="*/ 4794608 w 5331358"/>
                <a:gd name="connsiteY2" fmla="*/ 2738521 h 6119046"/>
                <a:gd name="connsiteX3" fmla="*/ 4040967 w 5331358"/>
                <a:gd name="connsiteY3" fmla="*/ 1605872 h 6119046"/>
                <a:gd name="connsiteX4" fmla="*/ 3030993 w 5331358"/>
                <a:gd name="connsiteY4" fmla="*/ 3137252 h 6119046"/>
                <a:gd name="connsiteX5" fmla="*/ 2018839 w 5331358"/>
                <a:gd name="connsiteY5" fmla="*/ 4677397 h 6119046"/>
                <a:gd name="connsiteX6" fmla="*/ 1069503 w 5331358"/>
                <a:gd name="connsiteY6" fmla="*/ 6119046 h 6119046"/>
                <a:gd name="connsiteX7" fmla="*/ 0 w 5331358"/>
                <a:gd name="connsiteY7" fmla="*/ 6119046 h 6119046"/>
                <a:gd name="connsiteX8" fmla="*/ 3973051 w 5331358"/>
                <a:gd name="connsiteY8" fmla="*/ 63533 h 6119046"/>
                <a:gd name="connsiteX9" fmla="*/ 4065065 w 5331358"/>
                <a:gd name="connsiteY9" fmla="*/ 0 h 611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1358" h="6119046">
                  <a:moveTo>
                    <a:pt x="4065065" y="0"/>
                  </a:moveTo>
                  <a:cubicBezTo>
                    <a:pt x="4483508" y="637528"/>
                    <a:pt x="4904145" y="1272867"/>
                    <a:pt x="5331358" y="1923536"/>
                  </a:cubicBezTo>
                  <a:cubicBezTo>
                    <a:pt x="5158282" y="2186437"/>
                    <a:pt x="4985207" y="2449333"/>
                    <a:pt x="4794608" y="2738521"/>
                  </a:cubicBezTo>
                  <a:cubicBezTo>
                    <a:pt x="4536089" y="2350748"/>
                    <a:pt x="4297292" y="1991451"/>
                    <a:pt x="4040967" y="1605872"/>
                  </a:cubicBezTo>
                  <a:cubicBezTo>
                    <a:pt x="3688245" y="2125092"/>
                    <a:pt x="3363998" y="2633360"/>
                    <a:pt x="3030993" y="3137252"/>
                  </a:cubicBezTo>
                  <a:cubicBezTo>
                    <a:pt x="2691418" y="3649902"/>
                    <a:pt x="2356226" y="4164741"/>
                    <a:pt x="2018839" y="4677397"/>
                  </a:cubicBezTo>
                  <a:lnTo>
                    <a:pt x="1069503" y="6119046"/>
                  </a:lnTo>
                  <a:lnTo>
                    <a:pt x="0" y="6119046"/>
                  </a:lnTo>
                  <a:lnTo>
                    <a:pt x="3973051" y="63533"/>
                  </a:lnTo>
                  <a:cubicBezTo>
                    <a:pt x="3990574" y="39434"/>
                    <a:pt x="4001527" y="6570"/>
                    <a:pt x="4065065" y="0"/>
                  </a:cubicBezTo>
                  <a:close/>
                </a:path>
              </a:pathLst>
            </a:custGeom>
            <a:grpFill/>
            <a:ln w="36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D98BB8EF-4540-429A-A142-DA6283032FD1}"/>
                </a:ext>
              </a:extLst>
            </p:cNvPr>
            <p:cNvSpPr/>
            <p:nvPr/>
          </p:nvSpPr>
          <p:spPr>
            <a:xfrm>
              <a:off x="8675953" y="3242154"/>
              <a:ext cx="3516047" cy="3615846"/>
            </a:xfrm>
            <a:custGeom>
              <a:avLst/>
              <a:gdLst>
                <a:gd name="connsiteX0" fmla="*/ 2397362 w 3516047"/>
                <a:gd name="connsiteY0" fmla="*/ 907 h 3615846"/>
                <a:gd name="connsiteX1" fmla="*/ 2414885 w 3516047"/>
                <a:gd name="connsiteY1" fmla="*/ 14053 h 3615846"/>
                <a:gd name="connsiteX2" fmla="*/ 3516047 w 3516047"/>
                <a:gd name="connsiteY2" fmla="*/ 1679860 h 3615846"/>
                <a:gd name="connsiteX3" fmla="*/ 3516047 w 3516047"/>
                <a:gd name="connsiteY3" fmla="*/ 3310355 h 3615846"/>
                <a:gd name="connsiteX4" fmla="*/ 3086371 w 3516047"/>
                <a:gd name="connsiteY4" fmla="*/ 2658921 h 3615846"/>
                <a:gd name="connsiteX5" fmla="*/ 2386403 w 3516047"/>
                <a:gd name="connsiteY5" fmla="*/ 1598017 h 3615846"/>
                <a:gd name="connsiteX6" fmla="*/ 1687537 w 3516047"/>
                <a:gd name="connsiteY6" fmla="*/ 2647418 h 3615846"/>
                <a:gd name="connsiteX7" fmla="*/ 1345495 w 3516047"/>
                <a:gd name="connsiteY7" fmla="*/ 3163630 h 3615846"/>
                <a:gd name="connsiteX8" fmla="*/ 1049133 w 3516047"/>
                <a:gd name="connsiteY8" fmla="*/ 3615846 h 3615846"/>
                <a:gd name="connsiteX9" fmla="*/ 0 w 3516047"/>
                <a:gd name="connsiteY9" fmla="*/ 3615846 h 3615846"/>
                <a:gd name="connsiteX10" fmla="*/ 32506 w 3516047"/>
                <a:gd name="connsiteY10" fmla="*/ 3560984 h 3615846"/>
                <a:gd name="connsiteX11" fmla="*/ 2375451 w 3516047"/>
                <a:gd name="connsiteY11" fmla="*/ 3095 h 3615846"/>
                <a:gd name="connsiteX12" fmla="*/ 2397362 w 3516047"/>
                <a:gd name="connsiteY12" fmla="*/ 907 h 361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6047" h="3615846">
                  <a:moveTo>
                    <a:pt x="2397362" y="907"/>
                  </a:moveTo>
                  <a:cubicBezTo>
                    <a:pt x="2403932" y="3095"/>
                    <a:pt x="2410502" y="9671"/>
                    <a:pt x="2414885" y="14053"/>
                  </a:cubicBezTo>
                  <a:lnTo>
                    <a:pt x="3516047" y="1679860"/>
                  </a:lnTo>
                  <a:lnTo>
                    <a:pt x="3516047" y="3310355"/>
                  </a:lnTo>
                  <a:lnTo>
                    <a:pt x="3086371" y="2658921"/>
                  </a:lnTo>
                  <a:cubicBezTo>
                    <a:pt x="2856883" y="2311128"/>
                    <a:pt x="2624109" y="1958406"/>
                    <a:pt x="2386403" y="1598017"/>
                  </a:cubicBezTo>
                  <a:cubicBezTo>
                    <a:pt x="2130078" y="1959503"/>
                    <a:pt x="1915381" y="2307843"/>
                    <a:pt x="1687537" y="2647418"/>
                  </a:cubicBezTo>
                  <a:cubicBezTo>
                    <a:pt x="1572518" y="2818303"/>
                    <a:pt x="1459143" y="2990282"/>
                    <a:pt x="1345495" y="3163630"/>
                  </a:cubicBezTo>
                  <a:lnTo>
                    <a:pt x="1049133" y="3615846"/>
                  </a:lnTo>
                  <a:lnTo>
                    <a:pt x="0" y="3615846"/>
                  </a:lnTo>
                  <a:lnTo>
                    <a:pt x="32506" y="3560984"/>
                  </a:lnTo>
                  <a:cubicBezTo>
                    <a:pt x="419742" y="2917585"/>
                    <a:pt x="2222572" y="173842"/>
                    <a:pt x="2375451" y="3095"/>
                  </a:cubicBezTo>
                  <a:cubicBezTo>
                    <a:pt x="2384215" y="907"/>
                    <a:pt x="2390785" y="-1282"/>
                    <a:pt x="2397362" y="907"/>
                  </a:cubicBezTo>
                  <a:close/>
                </a:path>
              </a:pathLst>
            </a:custGeom>
            <a:grpFill/>
            <a:ln w="36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EEC44AA-D01D-407B-A241-0E838CD6E251}"/>
              </a:ext>
            </a:extLst>
          </p:cNvPr>
          <p:cNvSpPr/>
          <p:nvPr userDrawn="1"/>
        </p:nvSpPr>
        <p:spPr>
          <a:xfrm>
            <a:off x="1158140" y="1453243"/>
            <a:ext cx="9875719" cy="395151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317500" dist="38100" dir="3000000" sx="101000" sy="101000" algn="tl" rotWithShape="0">
              <a:srgbClr val="0A2D4F">
                <a:alpha val="11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9D375FA3-C137-4AB0-A534-4D8ADBC47E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79843" y="1980031"/>
            <a:ext cx="2220912" cy="2220912"/>
          </a:xfrm>
          <a:prstGeom prst="roundRect">
            <a:avLst>
              <a:gd name="adj" fmla="val 7619"/>
            </a:avLst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31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927A8F21-B7A2-4134-BCB3-01998CAD4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6460" y="681717"/>
            <a:ext cx="5370653" cy="4891885"/>
          </a:xfrm>
          <a:custGeom>
            <a:avLst/>
            <a:gdLst>
              <a:gd name="connsiteX0" fmla="*/ 3216226 w 5370653"/>
              <a:gd name="connsiteY0" fmla="*/ 4248335 h 4891885"/>
              <a:gd name="connsiteX1" fmla="*/ 3589485 w 5370653"/>
              <a:gd name="connsiteY1" fmla="*/ 4891885 h 4891885"/>
              <a:gd name="connsiteX2" fmla="*/ 2842967 w 5370653"/>
              <a:gd name="connsiteY2" fmla="*/ 4891885 h 4891885"/>
              <a:gd name="connsiteX3" fmla="*/ 402596 w 5370653"/>
              <a:gd name="connsiteY3" fmla="*/ 2809492 h 4891885"/>
              <a:gd name="connsiteX4" fmla="*/ 800952 w 5370653"/>
              <a:gd name="connsiteY4" fmla="*/ 3496314 h 4891885"/>
              <a:gd name="connsiteX5" fmla="*/ 805442 w 5370653"/>
              <a:gd name="connsiteY5" fmla="*/ 3488572 h 4891885"/>
              <a:gd name="connsiteX6" fmla="*/ 1610883 w 5370653"/>
              <a:gd name="connsiteY6" fmla="*/ 4877265 h 4891885"/>
              <a:gd name="connsiteX7" fmla="*/ 0 w 5370653"/>
              <a:gd name="connsiteY7" fmla="*/ 4877265 h 4891885"/>
              <a:gd name="connsiteX8" fmla="*/ 796713 w 5370653"/>
              <a:gd name="connsiteY8" fmla="*/ 3503623 h 4891885"/>
              <a:gd name="connsiteX9" fmla="*/ 0 w 5370653"/>
              <a:gd name="connsiteY9" fmla="*/ 3503623 h 4891885"/>
              <a:gd name="connsiteX10" fmla="*/ 1703546 w 5370653"/>
              <a:gd name="connsiteY10" fmla="*/ 1722026 h 4891885"/>
              <a:gd name="connsiteX11" fmla="*/ 2371484 w 5370653"/>
              <a:gd name="connsiteY11" fmla="*/ 1722026 h 4891885"/>
              <a:gd name="connsiteX12" fmla="*/ 3617633 w 5370653"/>
              <a:gd name="connsiteY12" fmla="*/ 3870334 h 4891885"/>
              <a:gd name="connsiteX13" fmla="*/ 2936715 w 5370653"/>
              <a:gd name="connsiteY13" fmla="*/ 3870334 h 4891885"/>
              <a:gd name="connsiteX14" fmla="*/ 1035609 w 5370653"/>
              <a:gd name="connsiteY14" fmla="*/ 1722026 h 4891885"/>
              <a:gd name="connsiteX15" fmla="*/ 1703546 w 5370653"/>
              <a:gd name="connsiteY15" fmla="*/ 1722026 h 4891885"/>
              <a:gd name="connsiteX16" fmla="*/ 1079321 w 5370653"/>
              <a:gd name="connsiteY16" fmla="*/ 2809492 h 4891885"/>
              <a:gd name="connsiteX17" fmla="*/ 404813 w 5370653"/>
              <a:gd name="connsiteY17" fmla="*/ 2809492 h 4891885"/>
              <a:gd name="connsiteX18" fmla="*/ 2188128 w 5370653"/>
              <a:gd name="connsiteY18" fmla="*/ 530646 h 4891885"/>
              <a:gd name="connsiteX19" fmla="*/ 2856065 w 5370653"/>
              <a:gd name="connsiteY19" fmla="*/ 530646 h 4891885"/>
              <a:gd name="connsiteX20" fmla="*/ 5370653 w 5370653"/>
              <a:gd name="connsiteY20" fmla="*/ 4865690 h 4891885"/>
              <a:gd name="connsiteX21" fmla="*/ 4676522 w 5370653"/>
              <a:gd name="connsiteY21" fmla="*/ 4865690 h 4891885"/>
              <a:gd name="connsiteX22" fmla="*/ 1880353 w 5370653"/>
              <a:gd name="connsiteY22" fmla="*/ 0 h 4891885"/>
              <a:gd name="connsiteX23" fmla="*/ 2188128 w 5370653"/>
              <a:gd name="connsiteY23" fmla="*/ 530646 h 4891885"/>
              <a:gd name="connsiteX24" fmla="*/ 1572578 w 5370653"/>
              <a:gd name="connsiteY24" fmla="*/ 530646 h 48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0653" h="4891885">
                <a:moveTo>
                  <a:pt x="3216226" y="4248335"/>
                </a:moveTo>
                <a:lnTo>
                  <a:pt x="3589485" y="4891885"/>
                </a:lnTo>
                <a:lnTo>
                  <a:pt x="2842967" y="4891885"/>
                </a:lnTo>
                <a:close/>
                <a:moveTo>
                  <a:pt x="402596" y="2809492"/>
                </a:moveTo>
                <a:lnTo>
                  <a:pt x="800952" y="3496314"/>
                </a:lnTo>
                <a:lnTo>
                  <a:pt x="805442" y="3488572"/>
                </a:lnTo>
                <a:lnTo>
                  <a:pt x="1610883" y="4877265"/>
                </a:lnTo>
                <a:lnTo>
                  <a:pt x="0" y="4877265"/>
                </a:lnTo>
                <a:lnTo>
                  <a:pt x="796713" y="3503623"/>
                </a:lnTo>
                <a:lnTo>
                  <a:pt x="0" y="3503623"/>
                </a:lnTo>
                <a:close/>
                <a:moveTo>
                  <a:pt x="1703546" y="1722026"/>
                </a:moveTo>
                <a:lnTo>
                  <a:pt x="2371484" y="1722026"/>
                </a:lnTo>
                <a:lnTo>
                  <a:pt x="3617633" y="3870334"/>
                </a:lnTo>
                <a:lnTo>
                  <a:pt x="2936715" y="3870334"/>
                </a:lnTo>
                <a:close/>
                <a:moveTo>
                  <a:pt x="1035609" y="1722026"/>
                </a:moveTo>
                <a:lnTo>
                  <a:pt x="1703546" y="1722026"/>
                </a:lnTo>
                <a:lnTo>
                  <a:pt x="1079321" y="2809492"/>
                </a:lnTo>
                <a:lnTo>
                  <a:pt x="404813" y="2809492"/>
                </a:lnTo>
                <a:close/>
                <a:moveTo>
                  <a:pt x="2188128" y="530646"/>
                </a:moveTo>
                <a:lnTo>
                  <a:pt x="2856065" y="530646"/>
                </a:lnTo>
                <a:lnTo>
                  <a:pt x="5370653" y="4865690"/>
                </a:lnTo>
                <a:lnTo>
                  <a:pt x="4676522" y="4865690"/>
                </a:lnTo>
                <a:close/>
                <a:moveTo>
                  <a:pt x="1880353" y="0"/>
                </a:moveTo>
                <a:lnTo>
                  <a:pt x="2188128" y="530646"/>
                </a:lnTo>
                <a:lnTo>
                  <a:pt x="1572578" y="530646"/>
                </a:lnTo>
                <a:close/>
              </a:path>
            </a:pathLst>
          </a:cu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DE2C38-6590-495D-96F8-8C1F4F3B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="" xmlns:a16="http://schemas.microsoft.com/office/drawing/2014/main" id="{3236AA6B-9E21-4954-9DDA-9AEA88BA0A75}"/>
              </a:ext>
            </a:extLst>
          </p:cNvPr>
          <p:cNvSpPr/>
          <p:nvPr/>
        </p:nvSpPr>
        <p:spPr>
          <a:xfrm>
            <a:off x="8289813" y="5704796"/>
            <a:ext cx="546923" cy="471486"/>
          </a:xfrm>
          <a:prstGeom prst="triangle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A929477D-E17A-44B3-8E60-759C354E7F91}"/>
              </a:ext>
            </a:extLst>
          </p:cNvPr>
          <p:cNvSpPr/>
          <p:nvPr/>
        </p:nvSpPr>
        <p:spPr>
          <a:xfrm>
            <a:off x="6692001" y="1487395"/>
            <a:ext cx="546923" cy="471486"/>
          </a:xfrm>
          <a:prstGeom prst="triangle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8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2FF1EA1-10CB-4A36-96A4-B8CE34607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2A218F9-67E7-4CB6-9F1E-2F04C01B079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DA16728-2714-4090-A17F-A2F3665C4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4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gradFill>
          <a:gsLst>
            <a:gs pos="0">
              <a:srgbClr val="1A75CF"/>
            </a:gs>
            <a:gs pos="84000">
              <a:srgbClr val="0115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DE2C38-6590-495D-96F8-8C1F4F3B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1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C6E5506-B1B8-4D1F-95B6-62D474FE8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EBE0C18-8E93-45ED-A64A-9E3849834AAA}"/>
              </a:ext>
            </a:extLst>
          </p:cNvPr>
          <p:cNvGrpSpPr/>
          <p:nvPr userDrawn="1"/>
        </p:nvGrpSpPr>
        <p:grpSpPr>
          <a:xfrm>
            <a:off x="5380477" y="738954"/>
            <a:ext cx="6811523" cy="6119046"/>
            <a:chOff x="5380477" y="738954"/>
            <a:chExt cx="6811523" cy="6119046"/>
          </a:xfrm>
          <a:solidFill>
            <a:schemeClr val="bg1">
              <a:lumMod val="85000"/>
              <a:alpha val="16000"/>
            </a:schemeClr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2DF5CE4C-93AB-429E-93AC-D5A8E66E3172}"/>
                </a:ext>
              </a:extLst>
            </p:cNvPr>
            <p:cNvSpPr/>
            <p:nvPr/>
          </p:nvSpPr>
          <p:spPr>
            <a:xfrm>
              <a:off x="5380477" y="738954"/>
              <a:ext cx="5331358" cy="6119046"/>
            </a:xfrm>
            <a:custGeom>
              <a:avLst/>
              <a:gdLst>
                <a:gd name="connsiteX0" fmla="*/ 4065065 w 5331358"/>
                <a:gd name="connsiteY0" fmla="*/ 0 h 6119046"/>
                <a:gd name="connsiteX1" fmla="*/ 5331358 w 5331358"/>
                <a:gd name="connsiteY1" fmla="*/ 1923536 h 6119046"/>
                <a:gd name="connsiteX2" fmla="*/ 4794608 w 5331358"/>
                <a:gd name="connsiteY2" fmla="*/ 2738521 h 6119046"/>
                <a:gd name="connsiteX3" fmla="*/ 4040967 w 5331358"/>
                <a:gd name="connsiteY3" fmla="*/ 1605872 h 6119046"/>
                <a:gd name="connsiteX4" fmla="*/ 3030993 w 5331358"/>
                <a:gd name="connsiteY4" fmla="*/ 3137252 h 6119046"/>
                <a:gd name="connsiteX5" fmla="*/ 2018839 w 5331358"/>
                <a:gd name="connsiteY5" fmla="*/ 4677397 h 6119046"/>
                <a:gd name="connsiteX6" fmla="*/ 1069503 w 5331358"/>
                <a:gd name="connsiteY6" fmla="*/ 6119046 h 6119046"/>
                <a:gd name="connsiteX7" fmla="*/ 0 w 5331358"/>
                <a:gd name="connsiteY7" fmla="*/ 6119046 h 6119046"/>
                <a:gd name="connsiteX8" fmla="*/ 3973051 w 5331358"/>
                <a:gd name="connsiteY8" fmla="*/ 63533 h 6119046"/>
                <a:gd name="connsiteX9" fmla="*/ 4065065 w 5331358"/>
                <a:gd name="connsiteY9" fmla="*/ 0 h 611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1358" h="6119046">
                  <a:moveTo>
                    <a:pt x="4065065" y="0"/>
                  </a:moveTo>
                  <a:cubicBezTo>
                    <a:pt x="4483508" y="637528"/>
                    <a:pt x="4904145" y="1272867"/>
                    <a:pt x="5331358" y="1923536"/>
                  </a:cubicBezTo>
                  <a:cubicBezTo>
                    <a:pt x="5158282" y="2186437"/>
                    <a:pt x="4985207" y="2449333"/>
                    <a:pt x="4794608" y="2738521"/>
                  </a:cubicBezTo>
                  <a:cubicBezTo>
                    <a:pt x="4536089" y="2350748"/>
                    <a:pt x="4297292" y="1991451"/>
                    <a:pt x="4040967" y="1605872"/>
                  </a:cubicBezTo>
                  <a:cubicBezTo>
                    <a:pt x="3688245" y="2125092"/>
                    <a:pt x="3363998" y="2633360"/>
                    <a:pt x="3030993" y="3137252"/>
                  </a:cubicBezTo>
                  <a:cubicBezTo>
                    <a:pt x="2691418" y="3649902"/>
                    <a:pt x="2356226" y="4164741"/>
                    <a:pt x="2018839" y="4677397"/>
                  </a:cubicBezTo>
                  <a:lnTo>
                    <a:pt x="1069503" y="6119046"/>
                  </a:lnTo>
                  <a:lnTo>
                    <a:pt x="0" y="6119046"/>
                  </a:lnTo>
                  <a:lnTo>
                    <a:pt x="3973051" y="63533"/>
                  </a:lnTo>
                  <a:cubicBezTo>
                    <a:pt x="3990574" y="39434"/>
                    <a:pt x="4001527" y="6570"/>
                    <a:pt x="4065065" y="0"/>
                  </a:cubicBezTo>
                  <a:close/>
                </a:path>
              </a:pathLst>
            </a:custGeom>
            <a:grpFill/>
            <a:ln w="36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D98BB8EF-4540-429A-A142-DA6283032FD1}"/>
                </a:ext>
              </a:extLst>
            </p:cNvPr>
            <p:cNvSpPr/>
            <p:nvPr/>
          </p:nvSpPr>
          <p:spPr>
            <a:xfrm>
              <a:off x="8675953" y="3242154"/>
              <a:ext cx="3516047" cy="3615846"/>
            </a:xfrm>
            <a:custGeom>
              <a:avLst/>
              <a:gdLst>
                <a:gd name="connsiteX0" fmla="*/ 2397362 w 3516047"/>
                <a:gd name="connsiteY0" fmla="*/ 907 h 3615846"/>
                <a:gd name="connsiteX1" fmla="*/ 2414885 w 3516047"/>
                <a:gd name="connsiteY1" fmla="*/ 14053 h 3615846"/>
                <a:gd name="connsiteX2" fmla="*/ 3516047 w 3516047"/>
                <a:gd name="connsiteY2" fmla="*/ 1679860 h 3615846"/>
                <a:gd name="connsiteX3" fmla="*/ 3516047 w 3516047"/>
                <a:gd name="connsiteY3" fmla="*/ 3310355 h 3615846"/>
                <a:gd name="connsiteX4" fmla="*/ 3086371 w 3516047"/>
                <a:gd name="connsiteY4" fmla="*/ 2658921 h 3615846"/>
                <a:gd name="connsiteX5" fmla="*/ 2386403 w 3516047"/>
                <a:gd name="connsiteY5" fmla="*/ 1598017 h 3615846"/>
                <a:gd name="connsiteX6" fmla="*/ 1687537 w 3516047"/>
                <a:gd name="connsiteY6" fmla="*/ 2647418 h 3615846"/>
                <a:gd name="connsiteX7" fmla="*/ 1345495 w 3516047"/>
                <a:gd name="connsiteY7" fmla="*/ 3163630 h 3615846"/>
                <a:gd name="connsiteX8" fmla="*/ 1049133 w 3516047"/>
                <a:gd name="connsiteY8" fmla="*/ 3615846 h 3615846"/>
                <a:gd name="connsiteX9" fmla="*/ 0 w 3516047"/>
                <a:gd name="connsiteY9" fmla="*/ 3615846 h 3615846"/>
                <a:gd name="connsiteX10" fmla="*/ 32506 w 3516047"/>
                <a:gd name="connsiteY10" fmla="*/ 3560984 h 3615846"/>
                <a:gd name="connsiteX11" fmla="*/ 2375451 w 3516047"/>
                <a:gd name="connsiteY11" fmla="*/ 3095 h 3615846"/>
                <a:gd name="connsiteX12" fmla="*/ 2397362 w 3516047"/>
                <a:gd name="connsiteY12" fmla="*/ 907 h 361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6047" h="3615846">
                  <a:moveTo>
                    <a:pt x="2397362" y="907"/>
                  </a:moveTo>
                  <a:cubicBezTo>
                    <a:pt x="2403932" y="3095"/>
                    <a:pt x="2410502" y="9671"/>
                    <a:pt x="2414885" y="14053"/>
                  </a:cubicBezTo>
                  <a:lnTo>
                    <a:pt x="3516047" y="1679860"/>
                  </a:lnTo>
                  <a:lnTo>
                    <a:pt x="3516047" y="3310355"/>
                  </a:lnTo>
                  <a:lnTo>
                    <a:pt x="3086371" y="2658921"/>
                  </a:lnTo>
                  <a:cubicBezTo>
                    <a:pt x="2856883" y="2311128"/>
                    <a:pt x="2624109" y="1958406"/>
                    <a:pt x="2386403" y="1598017"/>
                  </a:cubicBezTo>
                  <a:cubicBezTo>
                    <a:pt x="2130078" y="1959503"/>
                    <a:pt x="1915381" y="2307843"/>
                    <a:pt x="1687537" y="2647418"/>
                  </a:cubicBezTo>
                  <a:cubicBezTo>
                    <a:pt x="1572518" y="2818303"/>
                    <a:pt x="1459143" y="2990282"/>
                    <a:pt x="1345495" y="3163630"/>
                  </a:cubicBezTo>
                  <a:lnTo>
                    <a:pt x="1049133" y="3615846"/>
                  </a:lnTo>
                  <a:lnTo>
                    <a:pt x="0" y="3615846"/>
                  </a:lnTo>
                  <a:lnTo>
                    <a:pt x="32506" y="3560984"/>
                  </a:lnTo>
                  <a:cubicBezTo>
                    <a:pt x="419742" y="2917585"/>
                    <a:pt x="2222572" y="173842"/>
                    <a:pt x="2375451" y="3095"/>
                  </a:cubicBezTo>
                  <a:cubicBezTo>
                    <a:pt x="2384215" y="907"/>
                    <a:pt x="2390785" y="-1282"/>
                    <a:pt x="2397362" y="907"/>
                  </a:cubicBezTo>
                  <a:close/>
                </a:path>
              </a:pathLst>
            </a:custGeom>
            <a:grpFill/>
            <a:ln w="36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EEC44AA-D01D-407B-A241-0E838CD6E251}"/>
              </a:ext>
            </a:extLst>
          </p:cNvPr>
          <p:cNvSpPr/>
          <p:nvPr userDrawn="1"/>
        </p:nvSpPr>
        <p:spPr>
          <a:xfrm>
            <a:off x="1158140" y="1453243"/>
            <a:ext cx="9875719" cy="395151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317500" dist="38100" dir="3000000" sx="101000" sy="101000" algn="tl" rotWithShape="0">
              <a:srgbClr val="0A2D4F">
                <a:alpha val="11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9D375FA3-C137-4AB0-A534-4D8ADBC47E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79843" y="1980031"/>
            <a:ext cx="2220912" cy="2220912"/>
          </a:xfrm>
          <a:prstGeom prst="roundRect">
            <a:avLst>
              <a:gd name="adj" fmla="val 7619"/>
            </a:avLst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14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DE2C38-6590-495D-96F8-8C1F4F3B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DE2C38-6590-495D-96F8-8C1F4F3B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4">
            <a:extLst>
              <a:ext uri="{FF2B5EF4-FFF2-40B4-BE49-F238E27FC236}">
                <a16:creationId xmlns="" xmlns:a16="http://schemas.microsoft.com/office/drawing/2014/main" id="{FB5A26BF-A4CD-4913-9223-95CFAF8CCC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856" y="1829324"/>
            <a:ext cx="4813282" cy="3074272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4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DE2C38-6590-495D-96F8-8C1F4F3B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405DD2E-FD73-4729-9E30-498C7B596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9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DE2C38-6590-495D-96F8-8C1F4F3B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E68CC2A-76B1-4CBB-BE81-52900FE71E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902824"/>
            <a:ext cx="5724525" cy="268532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5" name="Рисунок 2">
            <a:extLst>
              <a:ext uri="{FF2B5EF4-FFF2-40B4-BE49-F238E27FC236}">
                <a16:creationId xmlns="" xmlns:a16="http://schemas.microsoft.com/office/drawing/2014/main" id="{C51B4E36-2AC3-4F7D-9094-0B8A8C0AC3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588152"/>
            <a:ext cx="5724525" cy="290154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7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gradFill>
          <a:gsLst>
            <a:gs pos="0">
              <a:srgbClr val="1A75CF"/>
            </a:gs>
            <a:gs pos="84000">
              <a:srgbClr val="0115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DE2C38-6590-495D-96F8-8C1F4F3B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t>‹#›</a:t>
            </a:fld>
            <a:endParaRPr lang="ru-RU"/>
          </a:p>
        </p:txBody>
      </p:sp>
      <p:grpSp>
        <p:nvGrpSpPr>
          <p:cNvPr id="3" name="Рисунок 9">
            <a:extLst>
              <a:ext uri="{FF2B5EF4-FFF2-40B4-BE49-F238E27FC236}">
                <a16:creationId xmlns="" xmlns:a16="http://schemas.microsoft.com/office/drawing/2014/main" id="{F6FCDEC4-6CC3-4E40-B018-07B8987EB9BB}"/>
              </a:ext>
            </a:extLst>
          </p:cNvPr>
          <p:cNvGrpSpPr/>
          <p:nvPr userDrawn="1"/>
        </p:nvGrpSpPr>
        <p:grpSpPr>
          <a:xfrm>
            <a:off x="10909206" y="260429"/>
            <a:ext cx="1140111" cy="373654"/>
            <a:chOff x="5162931" y="2931699"/>
            <a:chExt cx="1860042" cy="609600"/>
          </a:xfrm>
          <a:solidFill>
            <a:schemeClr val="bg1"/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F094BCFF-19E0-4FEA-BD1F-5B0986BD768A}"/>
                </a:ext>
              </a:extLst>
            </p:cNvPr>
            <p:cNvSpPr/>
            <p:nvPr/>
          </p:nvSpPr>
          <p:spPr>
            <a:xfrm>
              <a:off x="5162931" y="3497580"/>
              <a:ext cx="495300" cy="38100"/>
            </a:xfrm>
            <a:custGeom>
              <a:avLst/>
              <a:gdLst>
                <a:gd name="connsiteX0" fmla="*/ 501777 w 495300"/>
                <a:gd name="connsiteY0" fmla="*/ 0 h 38100"/>
                <a:gd name="connsiteX1" fmla="*/ 474821 w 495300"/>
                <a:gd name="connsiteY1" fmla="*/ 42101 h 38100"/>
                <a:gd name="connsiteX2" fmla="*/ 0 w 495300"/>
                <a:gd name="connsiteY2" fmla="*/ 42101 h 38100"/>
                <a:gd name="connsiteX3" fmla="*/ 501777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501777" y="0"/>
                  </a:moveTo>
                  <a:lnTo>
                    <a:pt x="474821" y="42101"/>
                  </a:lnTo>
                  <a:lnTo>
                    <a:pt x="0" y="42101"/>
                  </a:lnTo>
                  <a:lnTo>
                    <a:pt x="501777" y="0"/>
                  </a:lnTo>
                  <a:close/>
                </a:path>
              </a:pathLst>
            </a:custGeom>
            <a:grpFill/>
            <a:ln w="9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BE500724-7E7B-46EC-82EB-849F218D6C2A}"/>
                </a:ext>
              </a:extLst>
            </p:cNvPr>
            <p:cNvSpPr/>
            <p:nvPr/>
          </p:nvSpPr>
          <p:spPr>
            <a:xfrm>
              <a:off x="5693759" y="2931699"/>
              <a:ext cx="523875" cy="609600"/>
            </a:xfrm>
            <a:custGeom>
              <a:avLst/>
              <a:gdLst>
                <a:gd name="connsiteX0" fmla="*/ 402145 w 523875"/>
                <a:gd name="connsiteY0" fmla="*/ 0 h 609600"/>
                <a:gd name="connsiteX1" fmla="*/ 528733 w 523875"/>
                <a:gd name="connsiteY1" fmla="*/ 192215 h 609600"/>
                <a:gd name="connsiteX2" fmla="*/ 475869 w 523875"/>
                <a:gd name="connsiteY2" fmla="*/ 272415 h 609600"/>
                <a:gd name="connsiteX3" fmla="*/ 402145 w 523875"/>
                <a:gd name="connsiteY3" fmla="*/ 160496 h 609600"/>
                <a:gd name="connsiteX4" fmla="*/ 105632 w 523875"/>
                <a:gd name="connsiteY4" fmla="*/ 611410 h 609600"/>
                <a:gd name="connsiteX5" fmla="*/ 0 w 523875"/>
                <a:gd name="connsiteY5" fmla="*/ 611410 h 609600"/>
                <a:gd name="connsiteX6" fmla="*/ 402145 w 523875"/>
                <a:gd name="connsiteY6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875" h="609600">
                  <a:moveTo>
                    <a:pt x="402145" y="0"/>
                  </a:moveTo>
                  <a:lnTo>
                    <a:pt x="528733" y="192215"/>
                  </a:lnTo>
                  <a:lnTo>
                    <a:pt x="475869" y="272415"/>
                  </a:lnTo>
                  <a:lnTo>
                    <a:pt x="402145" y="160496"/>
                  </a:lnTo>
                  <a:lnTo>
                    <a:pt x="105632" y="611410"/>
                  </a:lnTo>
                  <a:lnTo>
                    <a:pt x="0" y="611410"/>
                  </a:lnTo>
                  <a:lnTo>
                    <a:pt x="402145" y="0"/>
                  </a:lnTo>
                  <a:close/>
                </a:path>
              </a:pathLst>
            </a:custGeom>
            <a:grpFill/>
            <a:ln w="1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36341545-23A9-4653-BB78-54E630E2077A}"/>
                </a:ext>
              </a:extLst>
            </p:cNvPr>
            <p:cNvSpPr/>
            <p:nvPr/>
          </p:nvSpPr>
          <p:spPr>
            <a:xfrm>
              <a:off x="6527673" y="3497580"/>
              <a:ext cx="495300" cy="38100"/>
            </a:xfrm>
            <a:custGeom>
              <a:avLst/>
              <a:gdLst>
                <a:gd name="connsiteX0" fmla="*/ 0 w 495300"/>
                <a:gd name="connsiteY0" fmla="*/ 0 h 38100"/>
                <a:gd name="connsiteX1" fmla="*/ 26956 w 495300"/>
                <a:gd name="connsiteY1" fmla="*/ 42101 h 38100"/>
                <a:gd name="connsiteX2" fmla="*/ 501777 w 495300"/>
                <a:gd name="connsiteY2" fmla="*/ 42101 h 38100"/>
                <a:gd name="connsiteX3" fmla="*/ 0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0" y="0"/>
                  </a:moveTo>
                  <a:lnTo>
                    <a:pt x="26956" y="42101"/>
                  </a:lnTo>
                  <a:lnTo>
                    <a:pt x="501777" y="421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EA01F9B6-9DC6-41F2-902A-8F821FC15F26}"/>
                </a:ext>
              </a:extLst>
            </p:cNvPr>
            <p:cNvSpPr/>
            <p:nvPr/>
          </p:nvSpPr>
          <p:spPr>
            <a:xfrm>
              <a:off x="6014466" y="3176016"/>
              <a:ext cx="476250" cy="361950"/>
            </a:xfrm>
            <a:custGeom>
              <a:avLst/>
              <a:gdLst>
                <a:gd name="connsiteX0" fmla="*/ 241840 w 476250"/>
                <a:gd name="connsiteY0" fmla="*/ 0 h 361950"/>
                <a:gd name="connsiteX1" fmla="*/ 483680 w 476250"/>
                <a:gd name="connsiteY1" fmla="*/ 367094 h 361950"/>
                <a:gd name="connsiteX2" fmla="*/ 378047 w 476250"/>
                <a:gd name="connsiteY2" fmla="*/ 367094 h 361950"/>
                <a:gd name="connsiteX3" fmla="*/ 241935 w 476250"/>
                <a:gd name="connsiteY3" fmla="*/ 160401 h 361950"/>
                <a:gd name="connsiteX4" fmla="*/ 105727 w 476250"/>
                <a:gd name="connsiteY4" fmla="*/ 367094 h 361950"/>
                <a:gd name="connsiteX5" fmla="*/ 0 w 476250"/>
                <a:gd name="connsiteY5" fmla="*/ 367094 h 361950"/>
                <a:gd name="connsiteX6" fmla="*/ 241840 w 476250"/>
                <a:gd name="connsiteY6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361950">
                  <a:moveTo>
                    <a:pt x="241840" y="0"/>
                  </a:moveTo>
                  <a:lnTo>
                    <a:pt x="483680" y="367094"/>
                  </a:lnTo>
                  <a:lnTo>
                    <a:pt x="378047" y="367094"/>
                  </a:lnTo>
                  <a:lnTo>
                    <a:pt x="241935" y="160401"/>
                  </a:lnTo>
                  <a:lnTo>
                    <a:pt x="105727" y="367094"/>
                  </a:lnTo>
                  <a:lnTo>
                    <a:pt x="0" y="367094"/>
                  </a:lnTo>
                  <a:lnTo>
                    <a:pt x="24184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821AB30-3FB6-4C8E-838B-5AE9BCF91E36}"/>
              </a:ext>
            </a:extLst>
          </p:cNvPr>
          <p:cNvSpPr/>
          <p:nvPr userDrawn="1"/>
        </p:nvSpPr>
        <p:spPr>
          <a:xfrm>
            <a:off x="10935394" y="639587"/>
            <a:ext cx="1087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50" dirty="0">
                <a:solidFill>
                  <a:schemeClr val="bg1"/>
                </a:solidFill>
              </a:rPr>
              <a:t>IT-POLE.COM</a:t>
            </a:r>
          </a:p>
        </p:txBody>
      </p:sp>
    </p:spTree>
    <p:extLst>
      <p:ext uri="{BB962C8B-B14F-4D97-AF65-F5344CB8AC3E}">
        <p14:creationId xmlns:p14="http://schemas.microsoft.com/office/powerpoint/2010/main" val="23743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bg>
      <p:bgPr>
        <a:gradFill>
          <a:gsLst>
            <a:gs pos="0">
              <a:srgbClr val="1A75CF"/>
            </a:gs>
            <a:gs pos="84000">
              <a:srgbClr val="0115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DE2C38-6590-495D-96F8-8C1F4F3B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E677-433C-43BB-85FB-942D346720BC}" type="slidenum">
              <a:rPr lang="ru-RU" smtClean="0"/>
              <a:t>‹#›</a:t>
            </a:fld>
            <a:endParaRPr lang="ru-RU"/>
          </a:p>
        </p:txBody>
      </p:sp>
      <p:grpSp>
        <p:nvGrpSpPr>
          <p:cNvPr id="3" name="Рисунок 9">
            <a:extLst>
              <a:ext uri="{FF2B5EF4-FFF2-40B4-BE49-F238E27FC236}">
                <a16:creationId xmlns="" xmlns:a16="http://schemas.microsoft.com/office/drawing/2014/main" id="{F6FCDEC4-6CC3-4E40-B018-07B8987EB9BB}"/>
              </a:ext>
            </a:extLst>
          </p:cNvPr>
          <p:cNvGrpSpPr/>
          <p:nvPr userDrawn="1"/>
        </p:nvGrpSpPr>
        <p:grpSpPr>
          <a:xfrm>
            <a:off x="10909206" y="260429"/>
            <a:ext cx="1140111" cy="373654"/>
            <a:chOff x="5162931" y="2931699"/>
            <a:chExt cx="1860042" cy="609600"/>
          </a:xfrm>
          <a:solidFill>
            <a:schemeClr val="bg1"/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F094BCFF-19E0-4FEA-BD1F-5B0986BD768A}"/>
                </a:ext>
              </a:extLst>
            </p:cNvPr>
            <p:cNvSpPr/>
            <p:nvPr/>
          </p:nvSpPr>
          <p:spPr>
            <a:xfrm>
              <a:off x="5162931" y="3497580"/>
              <a:ext cx="495300" cy="38100"/>
            </a:xfrm>
            <a:custGeom>
              <a:avLst/>
              <a:gdLst>
                <a:gd name="connsiteX0" fmla="*/ 501777 w 495300"/>
                <a:gd name="connsiteY0" fmla="*/ 0 h 38100"/>
                <a:gd name="connsiteX1" fmla="*/ 474821 w 495300"/>
                <a:gd name="connsiteY1" fmla="*/ 42101 h 38100"/>
                <a:gd name="connsiteX2" fmla="*/ 0 w 495300"/>
                <a:gd name="connsiteY2" fmla="*/ 42101 h 38100"/>
                <a:gd name="connsiteX3" fmla="*/ 501777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501777" y="0"/>
                  </a:moveTo>
                  <a:lnTo>
                    <a:pt x="474821" y="42101"/>
                  </a:lnTo>
                  <a:lnTo>
                    <a:pt x="0" y="42101"/>
                  </a:lnTo>
                  <a:lnTo>
                    <a:pt x="501777" y="0"/>
                  </a:lnTo>
                  <a:close/>
                </a:path>
              </a:pathLst>
            </a:custGeom>
            <a:grpFill/>
            <a:ln w="9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BE500724-7E7B-46EC-82EB-849F218D6C2A}"/>
                </a:ext>
              </a:extLst>
            </p:cNvPr>
            <p:cNvSpPr/>
            <p:nvPr/>
          </p:nvSpPr>
          <p:spPr>
            <a:xfrm>
              <a:off x="5693759" y="2931699"/>
              <a:ext cx="523875" cy="609600"/>
            </a:xfrm>
            <a:custGeom>
              <a:avLst/>
              <a:gdLst>
                <a:gd name="connsiteX0" fmla="*/ 402145 w 523875"/>
                <a:gd name="connsiteY0" fmla="*/ 0 h 609600"/>
                <a:gd name="connsiteX1" fmla="*/ 528733 w 523875"/>
                <a:gd name="connsiteY1" fmla="*/ 192215 h 609600"/>
                <a:gd name="connsiteX2" fmla="*/ 475869 w 523875"/>
                <a:gd name="connsiteY2" fmla="*/ 272415 h 609600"/>
                <a:gd name="connsiteX3" fmla="*/ 402145 w 523875"/>
                <a:gd name="connsiteY3" fmla="*/ 160496 h 609600"/>
                <a:gd name="connsiteX4" fmla="*/ 105632 w 523875"/>
                <a:gd name="connsiteY4" fmla="*/ 611410 h 609600"/>
                <a:gd name="connsiteX5" fmla="*/ 0 w 523875"/>
                <a:gd name="connsiteY5" fmla="*/ 611410 h 609600"/>
                <a:gd name="connsiteX6" fmla="*/ 402145 w 523875"/>
                <a:gd name="connsiteY6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875" h="609600">
                  <a:moveTo>
                    <a:pt x="402145" y="0"/>
                  </a:moveTo>
                  <a:lnTo>
                    <a:pt x="528733" y="192215"/>
                  </a:lnTo>
                  <a:lnTo>
                    <a:pt x="475869" y="272415"/>
                  </a:lnTo>
                  <a:lnTo>
                    <a:pt x="402145" y="160496"/>
                  </a:lnTo>
                  <a:lnTo>
                    <a:pt x="105632" y="611410"/>
                  </a:lnTo>
                  <a:lnTo>
                    <a:pt x="0" y="611410"/>
                  </a:lnTo>
                  <a:lnTo>
                    <a:pt x="402145" y="0"/>
                  </a:lnTo>
                  <a:close/>
                </a:path>
              </a:pathLst>
            </a:custGeom>
            <a:grpFill/>
            <a:ln w="1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36341545-23A9-4653-BB78-54E630E2077A}"/>
                </a:ext>
              </a:extLst>
            </p:cNvPr>
            <p:cNvSpPr/>
            <p:nvPr/>
          </p:nvSpPr>
          <p:spPr>
            <a:xfrm>
              <a:off x="6527673" y="3497580"/>
              <a:ext cx="495300" cy="38100"/>
            </a:xfrm>
            <a:custGeom>
              <a:avLst/>
              <a:gdLst>
                <a:gd name="connsiteX0" fmla="*/ 0 w 495300"/>
                <a:gd name="connsiteY0" fmla="*/ 0 h 38100"/>
                <a:gd name="connsiteX1" fmla="*/ 26956 w 495300"/>
                <a:gd name="connsiteY1" fmla="*/ 42101 h 38100"/>
                <a:gd name="connsiteX2" fmla="*/ 501777 w 495300"/>
                <a:gd name="connsiteY2" fmla="*/ 42101 h 38100"/>
                <a:gd name="connsiteX3" fmla="*/ 0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0" y="0"/>
                  </a:moveTo>
                  <a:lnTo>
                    <a:pt x="26956" y="42101"/>
                  </a:lnTo>
                  <a:lnTo>
                    <a:pt x="501777" y="421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EA01F9B6-9DC6-41F2-902A-8F821FC15F26}"/>
                </a:ext>
              </a:extLst>
            </p:cNvPr>
            <p:cNvSpPr/>
            <p:nvPr/>
          </p:nvSpPr>
          <p:spPr>
            <a:xfrm>
              <a:off x="6014466" y="3176016"/>
              <a:ext cx="476250" cy="361950"/>
            </a:xfrm>
            <a:custGeom>
              <a:avLst/>
              <a:gdLst>
                <a:gd name="connsiteX0" fmla="*/ 241840 w 476250"/>
                <a:gd name="connsiteY0" fmla="*/ 0 h 361950"/>
                <a:gd name="connsiteX1" fmla="*/ 483680 w 476250"/>
                <a:gd name="connsiteY1" fmla="*/ 367094 h 361950"/>
                <a:gd name="connsiteX2" fmla="*/ 378047 w 476250"/>
                <a:gd name="connsiteY2" fmla="*/ 367094 h 361950"/>
                <a:gd name="connsiteX3" fmla="*/ 241935 w 476250"/>
                <a:gd name="connsiteY3" fmla="*/ 160401 h 361950"/>
                <a:gd name="connsiteX4" fmla="*/ 105727 w 476250"/>
                <a:gd name="connsiteY4" fmla="*/ 367094 h 361950"/>
                <a:gd name="connsiteX5" fmla="*/ 0 w 476250"/>
                <a:gd name="connsiteY5" fmla="*/ 367094 h 361950"/>
                <a:gd name="connsiteX6" fmla="*/ 241840 w 476250"/>
                <a:gd name="connsiteY6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361950">
                  <a:moveTo>
                    <a:pt x="241840" y="0"/>
                  </a:moveTo>
                  <a:lnTo>
                    <a:pt x="483680" y="367094"/>
                  </a:lnTo>
                  <a:lnTo>
                    <a:pt x="378047" y="367094"/>
                  </a:lnTo>
                  <a:lnTo>
                    <a:pt x="241935" y="160401"/>
                  </a:lnTo>
                  <a:lnTo>
                    <a:pt x="105727" y="367094"/>
                  </a:lnTo>
                  <a:lnTo>
                    <a:pt x="0" y="367094"/>
                  </a:lnTo>
                  <a:lnTo>
                    <a:pt x="24184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821AB30-3FB6-4C8E-838B-5AE9BCF91E36}"/>
              </a:ext>
            </a:extLst>
          </p:cNvPr>
          <p:cNvSpPr/>
          <p:nvPr userDrawn="1"/>
        </p:nvSpPr>
        <p:spPr>
          <a:xfrm>
            <a:off x="10935394" y="639587"/>
            <a:ext cx="1087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50" dirty="0">
                <a:solidFill>
                  <a:schemeClr val="bg1"/>
                </a:solidFill>
              </a:rPr>
              <a:t>IT-POLE.COM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02E157F-A686-4016-8490-7A06F83F92A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317500" dist="38100" dir="3000000" sx="101000" sy="101000" algn="tl" rotWithShape="0">
              <a:srgbClr val="0A2D4F">
                <a:alpha val="11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8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8EAAFD-24DF-4D9A-94E3-85763F56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685E1E-F82A-476E-9E94-8D95A283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735189-FD43-4618-954A-451B0E75D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fld id="{AAF9E677-433C-43BB-85FB-942D346720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2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8EAAFD-24DF-4D9A-94E3-85763F56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685E1E-F82A-476E-9E94-8D95A283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735189-FD43-4618-954A-451B0E75D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chemeClr val="bg1">
                    <a:lumMod val="85000"/>
                    <a:alpha val="70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fld id="{AAF9E677-433C-43BB-85FB-942D346720B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" name="Рисунок 9">
            <a:extLst>
              <a:ext uri="{FF2B5EF4-FFF2-40B4-BE49-F238E27FC236}">
                <a16:creationId xmlns="" xmlns:a16="http://schemas.microsoft.com/office/drawing/2014/main" id="{5350F270-F342-4700-BEFB-779C167C99B1}"/>
              </a:ext>
            </a:extLst>
          </p:cNvPr>
          <p:cNvGrpSpPr/>
          <p:nvPr/>
        </p:nvGrpSpPr>
        <p:grpSpPr>
          <a:xfrm>
            <a:off x="10909206" y="260429"/>
            <a:ext cx="1140111" cy="373654"/>
            <a:chOff x="5162931" y="2931699"/>
            <a:chExt cx="1860042" cy="609600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479702ED-DCE4-4CA4-98A2-66AA8B3E4BCB}"/>
                </a:ext>
              </a:extLst>
            </p:cNvPr>
            <p:cNvSpPr/>
            <p:nvPr/>
          </p:nvSpPr>
          <p:spPr>
            <a:xfrm>
              <a:off x="5162931" y="3497580"/>
              <a:ext cx="495300" cy="38100"/>
            </a:xfrm>
            <a:custGeom>
              <a:avLst/>
              <a:gdLst>
                <a:gd name="connsiteX0" fmla="*/ 501777 w 495300"/>
                <a:gd name="connsiteY0" fmla="*/ 0 h 38100"/>
                <a:gd name="connsiteX1" fmla="*/ 474821 w 495300"/>
                <a:gd name="connsiteY1" fmla="*/ 42101 h 38100"/>
                <a:gd name="connsiteX2" fmla="*/ 0 w 495300"/>
                <a:gd name="connsiteY2" fmla="*/ 42101 h 38100"/>
                <a:gd name="connsiteX3" fmla="*/ 501777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501777" y="0"/>
                  </a:moveTo>
                  <a:lnTo>
                    <a:pt x="474821" y="42101"/>
                  </a:lnTo>
                  <a:lnTo>
                    <a:pt x="0" y="42101"/>
                  </a:lnTo>
                  <a:lnTo>
                    <a:pt x="501777" y="0"/>
                  </a:lnTo>
                  <a:close/>
                </a:path>
              </a:pathLst>
            </a:custGeom>
            <a:solidFill>
              <a:srgbClr val="F25900"/>
            </a:solidFill>
            <a:ln w="9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239B97DE-8F2E-4D3C-AA55-037FAD57E634}"/>
                </a:ext>
              </a:extLst>
            </p:cNvPr>
            <p:cNvSpPr/>
            <p:nvPr/>
          </p:nvSpPr>
          <p:spPr>
            <a:xfrm>
              <a:off x="5693759" y="2931699"/>
              <a:ext cx="523875" cy="609600"/>
            </a:xfrm>
            <a:custGeom>
              <a:avLst/>
              <a:gdLst>
                <a:gd name="connsiteX0" fmla="*/ 402145 w 523875"/>
                <a:gd name="connsiteY0" fmla="*/ 0 h 609600"/>
                <a:gd name="connsiteX1" fmla="*/ 528733 w 523875"/>
                <a:gd name="connsiteY1" fmla="*/ 192215 h 609600"/>
                <a:gd name="connsiteX2" fmla="*/ 475869 w 523875"/>
                <a:gd name="connsiteY2" fmla="*/ 272415 h 609600"/>
                <a:gd name="connsiteX3" fmla="*/ 402145 w 523875"/>
                <a:gd name="connsiteY3" fmla="*/ 160496 h 609600"/>
                <a:gd name="connsiteX4" fmla="*/ 105632 w 523875"/>
                <a:gd name="connsiteY4" fmla="*/ 611410 h 609600"/>
                <a:gd name="connsiteX5" fmla="*/ 0 w 523875"/>
                <a:gd name="connsiteY5" fmla="*/ 611410 h 609600"/>
                <a:gd name="connsiteX6" fmla="*/ 402145 w 523875"/>
                <a:gd name="connsiteY6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875" h="609600">
                  <a:moveTo>
                    <a:pt x="402145" y="0"/>
                  </a:moveTo>
                  <a:lnTo>
                    <a:pt x="528733" y="192215"/>
                  </a:lnTo>
                  <a:lnTo>
                    <a:pt x="475869" y="272415"/>
                  </a:lnTo>
                  <a:lnTo>
                    <a:pt x="402145" y="160496"/>
                  </a:lnTo>
                  <a:lnTo>
                    <a:pt x="105632" y="611410"/>
                  </a:lnTo>
                  <a:lnTo>
                    <a:pt x="0" y="611410"/>
                  </a:lnTo>
                  <a:lnTo>
                    <a:pt x="402145" y="0"/>
                  </a:lnTo>
                  <a:close/>
                </a:path>
              </a:pathLst>
            </a:custGeom>
            <a:solidFill>
              <a:srgbClr val="F25900"/>
            </a:solidFill>
            <a:ln w="1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F1AAB487-C8CA-488D-A0DB-E6D3C40E066C}"/>
                </a:ext>
              </a:extLst>
            </p:cNvPr>
            <p:cNvSpPr/>
            <p:nvPr/>
          </p:nvSpPr>
          <p:spPr>
            <a:xfrm>
              <a:off x="6527673" y="3497580"/>
              <a:ext cx="495300" cy="38100"/>
            </a:xfrm>
            <a:custGeom>
              <a:avLst/>
              <a:gdLst>
                <a:gd name="connsiteX0" fmla="*/ 0 w 495300"/>
                <a:gd name="connsiteY0" fmla="*/ 0 h 38100"/>
                <a:gd name="connsiteX1" fmla="*/ 26956 w 495300"/>
                <a:gd name="connsiteY1" fmla="*/ 42101 h 38100"/>
                <a:gd name="connsiteX2" fmla="*/ 501777 w 495300"/>
                <a:gd name="connsiteY2" fmla="*/ 42101 h 38100"/>
                <a:gd name="connsiteX3" fmla="*/ 0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0" y="0"/>
                  </a:moveTo>
                  <a:lnTo>
                    <a:pt x="26956" y="42101"/>
                  </a:lnTo>
                  <a:lnTo>
                    <a:pt x="501777" y="42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75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F14806CA-DB8D-424C-8341-4E082B52FF97}"/>
                </a:ext>
              </a:extLst>
            </p:cNvPr>
            <p:cNvSpPr/>
            <p:nvPr/>
          </p:nvSpPr>
          <p:spPr>
            <a:xfrm>
              <a:off x="6014466" y="3176016"/>
              <a:ext cx="476250" cy="361950"/>
            </a:xfrm>
            <a:custGeom>
              <a:avLst/>
              <a:gdLst>
                <a:gd name="connsiteX0" fmla="*/ 241840 w 476250"/>
                <a:gd name="connsiteY0" fmla="*/ 0 h 361950"/>
                <a:gd name="connsiteX1" fmla="*/ 483680 w 476250"/>
                <a:gd name="connsiteY1" fmla="*/ 367094 h 361950"/>
                <a:gd name="connsiteX2" fmla="*/ 378047 w 476250"/>
                <a:gd name="connsiteY2" fmla="*/ 367094 h 361950"/>
                <a:gd name="connsiteX3" fmla="*/ 241935 w 476250"/>
                <a:gd name="connsiteY3" fmla="*/ 160401 h 361950"/>
                <a:gd name="connsiteX4" fmla="*/ 105727 w 476250"/>
                <a:gd name="connsiteY4" fmla="*/ 367094 h 361950"/>
                <a:gd name="connsiteX5" fmla="*/ 0 w 476250"/>
                <a:gd name="connsiteY5" fmla="*/ 367094 h 361950"/>
                <a:gd name="connsiteX6" fmla="*/ 241840 w 476250"/>
                <a:gd name="connsiteY6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361950">
                  <a:moveTo>
                    <a:pt x="241840" y="0"/>
                  </a:moveTo>
                  <a:lnTo>
                    <a:pt x="483680" y="367094"/>
                  </a:lnTo>
                  <a:lnTo>
                    <a:pt x="378047" y="367094"/>
                  </a:lnTo>
                  <a:lnTo>
                    <a:pt x="241935" y="160401"/>
                  </a:lnTo>
                  <a:lnTo>
                    <a:pt x="105727" y="367094"/>
                  </a:lnTo>
                  <a:lnTo>
                    <a:pt x="0" y="367094"/>
                  </a:lnTo>
                  <a:lnTo>
                    <a:pt x="241840" y="0"/>
                  </a:lnTo>
                  <a:close/>
                </a:path>
              </a:pathLst>
            </a:custGeom>
            <a:solidFill>
              <a:srgbClr val="1A75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F0F0301-A5E8-40E0-8F6A-03B6E0EE0040}"/>
              </a:ext>
            </a:extLst>
          </p:cNvPr>
          <p:cNvSpPr/>
          <p:nvPr/>
        </p:nvSpPr>
        <p:spPr>
          <a:xfrm>
            <a:off x="10935394" y="639587"/>
            <a:ext cx="1087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50" dirty="0">
                <a:solidFill>
                  <a:srgbClr val="1A75CF"/>
                </a:solidFill>
              </a:rPr>
              <a:t>IT-POLE.COM</a:t>
            </a:r>
          </a:p>
        </p:txBody>
      </p:sp>
    </p:spTree>
    <p:extLst>
      <p:ext uri="{BB962C8B-B14F-4D97-AF65-F5344CB8AC3E}">
        <p14:creationId xmlns:p14="http://schemas.microsoft.com/office/powerpoint/2010/main" val="19476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4" r:id="rId3"/>
    <p:sldLayoutId id="2147483662" r:id="rId4"/>
    <p:sldLayoutId id="2147483661" r:id="rId5"/>
    <p:sldLayoutId id="2147483663" r:id="rId6"/>
    <p:sldLayoutId id="2147483659" r:id="rId7"/>
    <p:sldLayoutId id="2147483660" r:id="rId8"/>
    <p:sldLayoutId id="2147483665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A75CF"/>
            </a:gs>
            <a:gs pos="84000">
              <a:srgbClr val="0115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735189-FD43-4618-954A-451B0E75D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chemeClr val="bg1">
                    <a:alpha val="40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fld id="{AAF9E677-433C-43BB-85FB-942D346720B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2" name="Рисунок 9">
            <a:extLst>
              <a:ext uri="{FF2B5EF4-FFF2-40B4-BE49-F238E27FC236}">
                <a16:creationId xmlns="" xmlns:a16="http://schemas.microsoft.com/office/drawing/2014/main" id="{88E672A2-EABB-435A-9108-556D47DE135A}"/>
              </a:ext>
            </a:extLst>
          </p:cNvPr>
          <p:cNvGrpSpPr/>
          <p:nvPr/>
        </p:nvGrpSpPr>
        <p:grpSpPr>
          <a:xfrm>
            <a:off x="10909206" y="260429"/>
            <a:ext cx="1140111" cy="373654"/>
            <a:chOff x="5162931" y="2931699"/>
            <a:chExt cx="1860042" cy="609600"/>
          </a:xfrm>
          <a:solidFill>
            <a:schemeClr val="bg1"/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E00028D5-6A39-49F4-BA4A-28185E981837}"/>
                </a:ext>
              </a:extLst>
            </p:cNvPr>
            <p:cNvSpPr/>
            <p:nvPr/>
          </p:nvSpPr>
          <p:spPr>
            <a:xfrm>
              <a:off x="5162931" y="3497580"/>
              <a:ext cx="495300" cy="38100"/>
            </a:xfrm>
            <a:custGeom>
              <a:avLst/>
              <a:gdLst>
                <a:gd name="connsiteX0" fmla="*/ 501777 w 495300"/>
                <a:gd name="connsiteY0" fmla="*/ 0 h 38100"/>
                <a:gd name="connsiteX1" fmla="*/ 474821 w 495300"/>
                <a:gd name="connsiteY1" fmla="*/ 42101 h 38100"/>
                <a:gd name="connsiteX2" fmla="*/ 0 w 495300"/>
                <a:gd name="connsiteY2" fmla="*/ 42101 h 38100"/>
                <a:gd name="connsiteX3" fmla="*/ 501777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501777" y="0"/>
                  </a:moveTo>
                  <a:lnTo>
                    <a:pt x="474821" y="42101"/>
                  </a:lnTo>
                  <a:lnTo>
                    <a:pt x="0" y="42101"/>
                  </a:lnTo>
                  <a:lnTo>
                    <a:pt x="501777" y="0"/>
                  </a:lnTo>
                  <a:close/>
                </a:path>
              </a:pathLst>
            </a:custGeom>
            <a:grpFill/>
            <a:ln w="9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9EE07401-D5C0-43A9-B0BA-4CCAA824F108}"/>
                </a:ext>
              </a:extLst>
            </p:cNvPr>
            <p:cNvSpPr/>
            <p:nvPr/>
          </p:nvSpPr>
          <p:spPr>
            <a:xfrm>
              <a:off x="5693759" y="2931699"/>
              <a:ext cx="523875" cy="609600"/>
            </a:xfrm>
            <a:custGeom>
              <a:avLst/>
              <a:gdLst>
                <a:gd name="connsiteX0" fmla="*/ 402145 w 523875"/>
                <a:gd name="connsiteY0" fmla="*/ 0 h 609600"/>
                <a:gd name="connsiteX1" fmla="*/ 528733 w 523875"/>
                <a:gd name="connsiteY1" fmla="*/ 192215 h 609600"/>
                <a:gd name="connsiteX2" fmla="*/ 475869 w 523875"/>
                <a:gd name="connsiteY2" fmla="*/ 272415 h 609600"/>
                <a:gd name="connsiteX3" fmla="*/ 402145 w 523875"/>
                <a:gd name="connsiteY3" fmla="*/ 160496 h 609600"/>
                <a:gd name="connsiteX4" fmla="*/ 105632 w 523875"/>
                <a:gd name="connsiteY4" fmla="*/ 611410 h 609600"/>
                <a:gd name="connsiteX5" fmla="*/ 0 w 523875"/>
                <a:gd name="connsiteY5" fmla="*/ 611410 h 609600"/>
                <a:gd name="connsiteX6" fmla="*/ 402145 w 523875"/>
                <a:gd name="connsiteY6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875" h="609600">
                  <a:moveTo>
                    <a:pt x="402145" y="0"/>
                  </a:moveTo>
                  <a:lnTo>
                    <a:pt x="528733" y="192215"/>
                  </a:lnTo>
                  <a:lnTo>
                    <a:pt x="475869" y="272415"/>
                  </a:lnTo>
                  <a:lnTo>
                    <a:pt x="402145" y="160496"/>
                  </a:lnTo>
                  <a:lnTo>
                    <a:pt x="105632" y="611410"/>
                  </a:lnTo>
                  <a:lnTo>
                    <a:pt x="0" y="611410"/>
                  </a:lnTo>
                  <a:lnTo>
                    <a:pt x="402145" y="0"/>
                  </a:lnTo>
                  <a:close/>
                </a:path>
              </a:pathLst>
            </a:custGeom>
            <a:grpFill/>
            <a:ln w="1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7BFB7D5E-AB79-47BD-9CA5-561005DD6EDF}"/>
                </a:ext>
              </a:extLst>
            </p:cNvPr>
            <p:cNvSpPr/>
            <p:nvPr/>
          </p:nvSpPr>
          <p:spPr>
            <a:xfrm>
              <a:off x="6527673" y="3497580"/>
              <a:ext cx="495300" cy="38100"/>
            </a:xfrm>
            <a:custGeom>
              <a:avLst/>
              <a:gdLst>
                <a:gd name="connsiteX0" fmla="*/ 0 w 495300"/>
                <a:gd name="connsiteY0" fmla="*/ 0 h 38100"/>
                <a:gd name="connsiteX1" fmla="*/ 26956 w 495300"/>
                <a:gd name="connsiteY1" fmla="*/ 42101 h 38100"/>
                <a:gd name="connsiteX2" fmla="*/ 501777 w 495300"/>
                <a:gd name="connsiteY2" fmla="*/ 42101 h 38100"/>
                <a:gd name="connsiteX3" fmla="*/ 0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0" y="0"/>
                  </a:moveTo>
                  <a:lnTo>
                    <a:pt x="26956" y="42101"/>
                  </a:lnTo>
                  <a:lnTo>
                    <a:pt x="501777" y="421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CE1C2294-1291-4EAD-83D4-6230F11BE2FB}"/>
                </a:ext>
              </a:extLst>
            </p:cNvPr>
            <p:cNvSpPr/>
            <p:nvPr/>
          </p:nvSpPr>
          <p:spPr>
            <a:xfrm>
              <a:off x="6014466" y="3176016"/>
              <a:ext cx="476250" cy="361950"/>
            </a:xfrm>
            <a:custGeom>
              <a:avLst/>
              <a:gdLst>
                <a:gd name="connsiteX0" fmla="*/ 241840 w 476250"/>
                <a:gd name="connsiteY0" fmla="*/ 0 h 361950"/>
                <a:gd name="connsiteX1" fmla="*/ 483680 w 476250"/>
                <a:gd name="connsiteY1" fmla="*/ 367094 h 361950"/>
                <a:gd name="connsiteX2" fmla="*/ 378047 w 476250"/>
                <a:gd name="connsiteY2" fmla="*/ 367094 h 361950"/>
                <a:gd name="connsiteX3" fmla="*/ 241935 w 476250"/>
                <a:gd name="connsiteY3" fmla="*/ 160401 h 361950"/>
                <a:gd name="connsiteX4" fmla="*/ 105727 w 476250"/>
                <a:gd name="connsiteY4" fmla="*/ 367094 h 361950"/>
                <a:gd name="connsiteX5" fmla="*/ 0 w 476250"/>
                <a:gd name="connsiteY5" fmla="*/ 367094 h 361950"/>
                <a:gd name="connsiteX6" fmla="*/ 241840 w 476250"/>
                <a:gd name="connsiteY6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361950">
                  <a:moveTo>
                    <a:pt x="241840" y="0"/>
                  </a:moveTo>
                  <a:lnTo>
                    <a:pt x="483680" y="367094"/>
                  </a:lnTo>
                  <a:lnTo>
                    <a:pt x="378047" y="367094"/>
                  </a:lnTo>
                  <a:lnTo>
                    <a:pt x="241935" y="160401"/>
                  </a:lnTo>
                  <a:lnTo>
                    <a:pt x="105727" y="367094"/>
                  </a:lnTo>
                  <a:lnTo>
                    <a:pt x="0" y="367094"/>
                  </a:lnTo>
                  <a:lnTo>
                    <a:pt x="24184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DCEBA4D-3E3E-4979-8E62-741DC96A2783}"/>
              </a:ext>
            </a:extLst>
          </p:cNvPr>
          <p:cNvSpPr/>
          <p:nvPr/>
        </p:nvSpPr>
        <p:spPr>
          <a:xfrm>
            <a:off x="10935394" y="639587"/>
            <a:ext cx="1087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50" dirty="0">
                <a:solidFill>
                  <a:schemeClr val="bg1"/>
                </a:solidFill>
              </a:rPr>
              <a:t>IT-POLE.COM</a:t>
            </a:r>
          </a:p>
        </p:txBody>
      </p:sp>
    </p:spTree>
    <p:extLst>
      <p:ext uri="{BB962C8B-B14F-4D97-AF65-F5344CB8AC3E}">
        <p14:creationId xmlns:p14="http://schemas.microsoft.com/office/powerpoint/2010/main" val="21075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30.svg"/><Relationship Id="rId5" Type="http://schemas.openxmlformats.org/officeDocument/2006/relationships/image" Target="../media/image49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5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55.sv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lfa-doc.ru/cabinet/registers/registers/registers/#step/material_carriers/" TargetMode="External"/><Relationship Id="rId13" Type="http://schemas.openxmlformats.org/officeDocument/2006/relationships/hyperlink" Target="https://alfa-doc.ru/cabinet/registers/registers/registers/#step/backup_restore/" TargetMode="External"/><Relationship Id="rId3" Type="http://schemas.openxmlformats.org/officeDocument/2006/relationships/hyperlink" Target="https://alfa-doc.ru/cabinet/registers/registers/registers/#step/protection/" TargetMode="External"/><Relationship Id="rId7" Type="http://schemas.openxmlformats.org/officeDocument/2006/relationships/hyperlink" Target="https://alfa-doc.ru/cabinet/registers/registers/registers/#step/incedent/" TargetMode="External"/><Relationship Id="rId12" Type="http://schemas.openxmlformats.org/officeDocument/2006/relationships/hyperlink" Target="https://alfa-doc.ru/cabinet/registers/registers/registers/#step/crypto_learning/" TargetMode="External"/><Relationship Id="rId2" Type="http://schemas.openxmlformats.org/officeDocument/2006/relationships/hyperlink" Target="https://alfa-doc.ru/cabinet/registers/registers/registers/#step/crypto_protection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lfa-doc.ru/cabinet/registers/registers/registers/#step/vault/" TargetMode="External"/><Relationship Id="rId11" Type="http://schemas.openxmlformats.org/officeDocument/2006/relationships/hyperlink" Target="https://alfa-doc.ru/cabinet/registers/registers/registers/#step/ist_testing/" TargetMode="External"/><Relationship Id="rId5" Type="http://schemas.openxmlformats.org/officeDocument/2006/relationships/hyperlink" Target="https://alfa-doc.ru/cabinet/registers/registers/registers/#step/crypto_account/" TargetMode="External"/><Relationship Id="rId15" Type="http://schemas.openxmlformats.org/officeDocument/2006/relationships/image" Target="../media/image10.jpeg"/><Relationship Id="rId10" Type="http://schemas.openxmlformats.org/officeDocument/2006/relationships/hyperlink" Target="https://alfa-doc.ru/cabinet/registers/registers/registers/#step/pdn_transmit/" TargetMode="External"/><Relationship Id="rId4" Type="http://schemas.openxmlformats.org/officeDocument/2006/relationships/hyperlink" Target="https://alfa-doc.ru/cabinet/registers/registers/registers/#step/appeal/" TargetMode="External"/><Relationship Id="rId9" Type="http://schemas.openxmlformats.org/officeDocument/2006/relationships/hyperlink" Target="https://alfa-doc.ru/cabinet/registers/registers/registers/#step/el_journal/" TargetMode="External"/><Relationship Id="rId14" Type="http://schemas.openxmlformats.org/officeDocument/2006/relationships/hyperlink" Target="https://alfa-doc.ru/cabinet/registers/registers/registers/#step/education_even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4A1842-40A8-4DF2-8B82-90EE3AC17D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2"/>
            <a:ext cx="12192000" cy="68641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13333C6-216C-4437-9628-ACB0164B8C3D}"/>
              </a:ext>
            </a:extLst>
          </p:cNvPr>
          <p:cNvSpPr/>
          <p:nvPr/>
        </p:nvSpPr>
        <p:spPr>
          <a:xfrm>
            <a:off x="0" y="0"/>
            <a:ext cx="12192000" cy="6864174"/>
          </a:xfrm>
          <a:prstGeom prst="rect">
            <a:avLst/>
          </a:prstGeom>
          <a:gradFill flip="none" rotWithShape="1">
            <a:gsLst>
              <a:gs pos="0">
                <a:srgbClr val="1A75CF">
                  <a:alpha val="23000"/>
                </a:srgbClr>
              </a:gs>
              <a:gs pos="69000">
                <a:srgbClr val="01153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ACA58D4-05B8-4780-A7E4-D0C9876E2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3231" t="13562" r="13231" b="12909"/>
          <a:stretch/>
        </p:blipFill>
        <p:spPr>
          <a:xfrm>
            <a:off x="0" y="11601"/>
            <a:ext cx="12192000" cy="6858000"/>
          </a:xfrm>
          <a:prstGeom prst="rect">
            <a:avLst/>
          </a:prstGeom>
        </p:spPr>
      </p:pic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1BDFAC5C-35A8-4629-AA9F-CDD905CD42DB}"/>
              </a:ext>
            </a:extLst>
          </p:cNvPr>
          <p:cNvSpPr/>
          <p:nvPr/>
        </p:nvSpPr>
        <p:spPr>
          <a:xfrm>
            <a:off x="5461500" y="738954"/>
            <a:ext cx="6730500" cy="6119046"/>
          </a:xfrm>
          <a:custGeom>
            <a:avLst/>
            <a:gdLst>
              <a:gd name="connsiteX0" fmla="*/ 5692838 w 6730500"/>
              <a:gd name="connsiteY0" fmla="*/ 2504107 h 6119046"/>
              <a:gd name="connsiteX1" fmla="*/ 5710361 w 6730500"/>
              <a:gd name="connsiteY1" fmla="*/ 2517253 h 6119046"/>
              <a:gd name="connsiteX2" fmla="*/ 6730500 w 6730500"/>
              <a:gd name="connsiteY2" fmla="*/ 4060491 h 6119046"/>
              <a:gd name="connsiteX3" fmla="*/ 6730500 w 6730500"/>
              <a:gd name="connsiteY3" fmla="*/ 5690716 h 6119046"/>
              <a:gd name="connsiteX4" fmla="*/ 6381847 w 6730500"/>
              <a:gd name="connsiteY4" fmla="*/ 5162121 h 6119046"/>
              <a:gd name="connsiteX5" fmla="*/ 5681879 w 6730500"/>
              <a:gd name="connsiteY5" fmla="*/ 4101217 h 6119046"/>
              <a:gd name="connsiteX6" fmla="*/ 4983013 w 6730500"/>
              <a:gd name="connsiteY6" fmla="*/ 5150618 h 6119046"/>
              <a:gd name="connsiteX7" fmla="*/ 4640971 w 6730500"/>
              <a:gd name="connsiteY7" fmla="*/ 5666830 h 6119046"/>
              <a:gd name="connsiteX8" fmla="*/ 4344609 w 6730500"/>
              <a:gd name="connsiteY8" fmla="*/ 6119046 h 6119046"/>
              <a:gd name="connsiteX9" fmla="*/ 3295476 w 6730500"/>
              <a:gd name="connsiteY9" fmla="*/ 6119046 h 6119046"/>
              <a:gd name="connsiteX10" fmla="*/ 3327982 w 6730500"/>
              <a:gd name="connsiteY10" fmla="*/ 6064184 h 6119046"/>
              <a:gd name="connsiteX11" fmla="*/ 5670927 w 6730500"/>
              <a:gd name="connsiteY11" fmla="*/ 2506295 h 6119046"/>
              <a:gd name="connsiteX12" fmla="*/ 5692838 w 6730500"/>
              <a:gd name="connsiteY12" fmla="*/ 2504107 h 6119046"/>
              <a:gd name="connsiteX13" fmla="*/ 4065065 w 6730500"/>
              <a:gd name="connsiteY13" fmla="*/ 0 h 6119046"/>
              <a:gd name="connsiteX14" fmla="*/ 5331358 w 6730500"/>
              <a:gd name="connsiteY14" fmla="*/ 1923536 h 6119046"/>
              <a:gd name="connsiteX15" fmla="*/ 4794608 w 6730500"/>
              <a:gd name="connsiteY15" fmla="*/ 2738521 h 6119046"/>
              <a:gd name="connsiteX16" fmla="*/ 4040967 w 6730500"/>
              <a:gd name="connsiteY16" fmla="*/ 1605872 h 6119046"/>
              <a:gd name="connsiteX17" fmla="*/ 3030993 w 6730500"/>
              <a:gd name="connsiteY17" fmla="*/ 3137252 h 6119046"/>
              <a:gd name="connsiteX18" fmla="*/ 2018839 w 6730500"/>
              <a:gd name="connsiteY18" fmla="*/ 4677397 h 6119046"/>
              <a:gd name="connsiteX19" fmla="*/ 1069503 w 6730500"/>
              <a:gd name="connsiteY19" fmla="*/ 6119046 h 6119046"/>
              <a:gd name="connsiteX20" fmla="*/ 0 w 6730500"/>
              <a:gd name="connsiteY20" fmla="*/ 6119046 h 6119046"/>
              <a:gd name="connsiteX21" fmla="*/ 3973051 w 6730500"/>
              <a:gd name="connsiteY21" fmla="*/ 63533 h 6119046"/>
              <a:gd name="connsiteX22" fmla="*/ 4065065 w 6730500"/>
              <a:gd name="connsiteY22" fmla="*/ 0 h 61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30500" h="6119046">
                <a:moveTo>
                  <a:pt x="5692838" y="2504107"/>
                </a:moveTo>
                <a:cubicBezTo>
                  <a:pt x="5699408" y="2506295"/>
                  <a:pt x="5705978" y="2512871"/>
                  <a:pt x="5710361" y="2517253"/>
                </a:cubicBezTo>
                <a:lnTo>
                  <a:pt x="6730500" y="4060491"/>
                </a:lnTo>
                <a:lnTo>
                  <a:pt x="6730500" y="5690716"/>
                </a:lnTo>
                <a:lnTo>
                  <a:pt x="6381847" y="5162121"/>
                </a:lnTo>
                <a:cubicBezTo>
                  <a:pt x="6152359" y="4814328"/>
                  <a:pt x="5919585" y="4461606"/>
                  <a:pt x="5681879" y="4101217"/>
                </a:cubicBezTo>
                <a:cubicBezTo>
                  <a:pt x="5425554" y="4462703"/>
                  <a:pt x="5210857" y="4811043"/>
                  <a:pt x="4983013" y="5150618"/>
                </a:cubicBezTo>
                <a:cubicBezTo>
                  <a:pt x="4867994" y="5321503"/>
                  <a:pt x="4754619" y="5493482"/>
                  <a:pt x="4640971" y="5666830"/>
                </a:cubicBezTo>
                <a:lnTo>
                  <a:pt x="4344609" y="6119046"/>
                </a:lnTo>
                <a:lnTo>
                  <a:pt x="3295476" y="6119046"/>
                </a:lnTo>
                <a:lnTo>
                  <a:pt x="3327982" y="6064184"/>
                </a:lnTo>
                <a:cubicBezTo>
                  <a:pt x="3715218" y="5420785"/>
                  <a:pt x="5518048" y="2677042"/>
                  <a:pt x="5670927" y="2506295"/>
                </a:cubicBezTo>
                <a:cubicBezTo>
                  <a:pt x="5679691" y="2504107"/>
                  <a:pt x="5686261" y="2501918"/>
                  <a:pt x="5692838" y="2504107"/>
                </a:cubicBezTo>
                <a:close/>
                <a:moveTo>
                  <a:pt x="4065065" y="0"/>
                </a:moveTo>
                <a:cubicBezTo>
                  <a:pt x="4483508" y="637528"/>
                  <a:pt x="4904145" y="1272867"/>
                  <a:pt x="5331358" y="1923536"/>
                </a:cubicBezTo>
                <a:cubicBezTo>
                  <a:pt x="5158282" y="2186437"/>
                  <a:pt x="4985207" y="2449333"/>
                  <a:pt x="4794608" y="2738521"/>
                </a:cubicBezTo>
                <a:cubicBezTo>
                  <a:pt x="4536089" y="2350748"/>
                  <a:pt x="4297292" y="1991451"/>
                  <a:pt x="4040967" y="1605872"/>
                </a:cubicBezTo>
                <a:cubicBezTo>
                  <a:pt x="3688245" y="2125092"/>
                  <a:pt x="3363998" y="2633360"/>
                  <a:pt x="3030993" y="3137252"/>
                </a:cubicBezTo>
                <a:cubicBezTo>
                  <a:pt x="2691418" y="3649902"/>
                  <a:pt x="2356226" y="4164741"/>
                  <a:pt x="2018839" y="4677397"/>
                </a:cubicBezTo>
                <a:lnTo>
                  <a:pt x="1069503" y="6119046"/>
                </a:lnTo>
                <a:lnTo>
                  <a:pt x="0" y="6119046"/>
                </a:lnTo>
                <a:lnTo>
                  <a:pt x="3973051" y="63533"/>
                </a:lnTo>
                <a:cubicBezTo>
                  <a:pt x="3990574" y="39434"/>
                  <a:pt x="4001527" y="6570"/>
                  <a:pt x="4065065" y="0"/>
                </a:cubicBezTo>
                <a:close/>
              </a:path>
            </a:pathLst>
          </a:custGeom>
          <a:solidFill>
            <a:schemeClr val="bg1"/>
          </a:solidFill>
          <a:ln w="364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627F0431-E952-4726-909A-F282E9C413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64048"/>
          <a:stretch/>
        </p:blipFill>
        <p:spPr>
          <a:xfrm rot="10800000">
            <a:off x="218897" y="5627118"/>
            <a:ext cx="1071158" cy="1237056"/>
          </a:xfrm>
          <a:prstGeom prst="rect">
            <a:avLst/>
          </a:prstGeom>
        </p:spPr>
      </p:pic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B22BD1DC-AB88-44DF-9B17-36D9621A82B7}"/>
              </a:ext>
            </a:extLst>
          </p:cNvPr>
          <p:cNvSpPr/>
          <p:nvPr/>
        </p:nvSpPr>
        <p:spPr>
          <a:xfrm>
            <a:off x="363319" y="1237054"/>
            <a:ext cx="8349131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101600" dist="38100" dir="2700000" algn="tl">
                    <a:srgbClr val="00206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ПРАКТИЧЕСКИЕ ВОПРОСЫ УПРАВЛЕНИЯ ПРОЦЕССАМИ ПО ЗАЩИТЕ ИНФОРМАЦИИ</a:t>
            </a:r>
            <a:endParaRPr lang="ru-RU" sz="3600" dirty="0">
              <a:solidFill>
                <a:schemeClr val="bg1"/>
              </a:solidFill>
              <a:effectLst>
                <a:outerShdw blurRad="101600" dist="38100" dir="2700000" algn="tl">
                  <a:srgbClr val="002060">
                    <a:alpha val="3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EF79A0F3-51BF-47AA-9377-1C28FE5CBDA8}"/>
              </a:ext>
            </a:extLst>
          </p:cNvPr>
          <p:cNvSpPr/>
          <p:nvPr/>
        </p:nvSpPr>
        <p:spPr>
          <a:xfrm>
            <a:off x="573343" y="4416690"/>
            <a:ext cx="4674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ra Pro" panose="00000500000000000000" pitchFamily="2" charset="0"/>
              </a:rPr>
              <a:t>Докладчик Александр Кочанов</a:t>
            </a:r>
            <a:endParaRPr lang="ru-RU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8A5CAEF1-4E5A-48E3-B3C7-4EA570D9D302}"/>
              </a:ext>
            </a:extLst>
          </p:cNvPr>
          <p:cNvSpPr/>
          <p:nvPr/>
        </p:nvSpPr>
        <p:spPr>
          <a:xfrm>
            <a:off x="10629361" y="6307089"/>
            <a:ext cx="87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ra Pro" panose="00000500000000000000" pitchFamily="2" charset="0"/>
              </a:rPr>
              <a:t>2022</a:t>
            </a:r>
            <a:endParaRPr lang="ru-RU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787134" y="1747664"/>
            <a:ext cx="406720" cy="3609919"/>
            <a:chOff x="7787134" y="1747664"/>
            <a:chExt cx="406720" cy="3609919"/>
          </a:xfrm>
        </p:grpSpPr>
        <p:pic>
          <p:nvPicPr>
            <p:cNvPr id="111" name="Рисунок 110">
              <a:extLst>
                <a:ext uri="{FF2B5EF4-FFF2-40B4-BE49-F238E27FC236}">
                  <a16:creationId xmlns="" xmlns:a16="http://schemas.microsoft.com/office/drawing/2014/main" id="{93423CE4-005E-4F9D-9CE1-C4319D444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60504" y="1747664"/>
              <a:ext cx="133350" cy="2009775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="" xmlns:a16="http://schemas.microsoft.com/office/drawing/2014/main" id="{B17B988F-7236-4C77-A53C-FC18D97CD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87134" y="3347808"/>
              <a:ext cx="133350" cy="2009775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D3FA4A3D-319D-4983-9CDD-BD9FE58ECC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25186" y="1079"/>
            <a:ext cx="2933700" cy="20955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954EAD40-2386-4193-8325-07427AC67B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70077" y="6680743"/>
            <a:ext cx="2628542" cy="187753"/>
          </a:xfrm>
          <a:prstGeom prst="rect">
            <a:avLst/>
          </a:prstGeom>
        </p:spPr>
      </p:pic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4DDB6A29-3EFC-4EBB-B335-E4EC66EB182E}"/>
              </a:ext>
            </a:extLst>
          </p:cNvPr>
          <p:cNvSpPr/>
          <p:nvPr/>
        </p:nvSpPr>
        <p:spPr>
          <a:xfrm>
            <a:off x="8213165" y="4542041"/>
            <a:ext cx="1960044" cy="371991"/>
          </a:xfrm>
          <a:custGeom>
            <a:avLst/>
            <a:gdLst/>
            <a:ahLst/>
            <a:cxnLst/>
            <a:rect l="l" t="t" r="r" b="b"/>
            <a:pathLst>
              <a:path w="1345560" h="255370">
                <a:moveTo>
                  <a:pt x="39407" y="142140"/>
                </a:moveTo>
                <a:lnTo>
                  <a:pt x="39407" y="215447"/>
                </a:lnTo>
                <a:lnTo>
                  <a:pt x="78298" y="215447"/>
                </a:lnTo>
                <a:cubicBezTo>
                  <a:pt x="88508" y="215447"/>
                  <a:pt x="96252" y="213153"/>
                  <a:pt x="101529" y="208564"/>
                </a:cubicBezTo>
                <a:cubicBezTo>
                  <a:pt x="106806" y="203975"/>
                  <a:pt x="109445" y="197493"/>
                  <a:pt x="109445" y="189119"/>
                </a:cubicBezTo>
                <a:lnTo>
                  <a:pt x="109445" y="172255"/>
                </a:lnTo>
                <a:cubicBezTo>
                  <a:pt x="109445" y="165945"/>
                  <a:pt x="108326" y="160553"/>
                  <a:pt x="106089" y="156079"/>
                </a:cubicBezTo>
                <a:cubicBezTo>
                  <a:pt x="103852" y="151605"/>
                  <a:pt x="100525" y="148163"/>
                  <a:pt x="96108" y="145754"/>
                </a:cubicBezTo>
                <a:cubicBezTo>
                  <a:pt x="91691" y="143345"/>
                  <a:pt x="86271" y="142140"/>
                  <a:pt x="79846" y="142140"/>
                </a:cubicBezTo>
                <a:close/>
                <a:moveTo>
                  <a:pt x="39407" y="39751"/>
                </a:moveTo>
                <a:lnTo>
                  <a:pt x="39407" y="105314"/>
                </a:lnTo>
                <a:lnTo>
                  <a:pt x="79502" y="105314"/>
                </a:lnTo>
                <a:cubicBezTo>
                  <a:pt x="88221" y="105314"/>
                  <a:pt x="94875" y="102934"/>
                  <a:pt x="99464" y="98173"/>
                </a:cubicBezTo>
                <a:cubicBezTo>
                  <a:pt x="104053" y="93412"/>
                  <a:pt x="106347" y="86615"/>
                  <a:pt x="106347" y="77781"/>
                </a:cubicBezTo>
                <a:lnTo>
                  <a:pt x="106347" y="64703"/>
                </a:lnTo>
                <a:cubicBezTo>
                  <a:pt x="106347" y="56672"/>
                  <a:pt x="103938" y="50506"/>
                  <a:pt x="99120" y="46204"/>
                </a:cubicBezTo>
                <a:cubicBezTo>
                  <a:pt x="94301" y="41902"/>
                  <a:pt x="87418" y="39751"/>
                  <a:pt x="78470" y="39751"/>
                </a:cubicBezTo>
                <a:close/>
                <a:moveTo>
                  <a:pt x="847725" y="2581"/>
                </a:moveTo>
                <a:lnTo>
                  <a:pt x="865278" y="2581"/>
                </a:lnTo>
                <a:lnTo>
                  <a:pt x="887132" y="2581"/>
                </a:lnTo>
                <a:lnTo>
                  <a:pt x="984531" y="2581"/>
                </a:lnTo>
                <a:lnTo>
                  <a:pt x="984531" y="40439"/>
                </a:lnTo>
                <a:lnTo>
                  <a:pt x="887132" y="40439"/>
                </a:lnTo>
                <a:lnTo>
                  <a:pt x="887132" y="109616"/>
                </a:lnTo>
                <a:lnTo>
                  <a:pt x="970764" y="109616"/>
                </a:lnTo>
                <a:lnTo>
                  <a:pt x="970764" y="147475"/>
                </a:lnTo>
                <a:lnTo>
                  <a:pt x="887132" y="147475"/>
                </a:lnTo>
                <a:lnTo>
                  <a:pt x="887132" y="214931"/>
                </a:lnTo>
                <a:lnTo>
                  <a:pt x="984531" y="214931"/>
                </a:lnTo>
                <a:lnTo>
                  <a:pt x="984531" y="252789"/>
                </a:lnTo>
                <a:lnTo>
                  <a:pt x="887132" y="252789"/>
                </a:lnTo>
                <a:lnTo>
                  <a:pt x="865278" y="252789"/>
                </a:lnTo>
                <a:lnTo>
                  <a:pt x="847725" y="252789"/>
                </a:lnTo>
                <a:close/>
                <a:moveTo>
                  <a:pt x="647700" y="2581"/>
                </a:moveTo>
                <a:lnTo>
                  <a:pt x="685730" y="2581"/>
                </a:lnTo>
                <a:lnTo>
                  <a:pt x="766781" y="178517"/>
                </a:lnTo>
                <a:lnTo>
                  <a:pt x="766781" y="2581"/>
                </a:lnTo>
                <a:lnTo>
                  <a:pt x="804295" y="2581"/>
                </a:lnTo>
                <a:lnTo>
                  <a:pt x="804295" y="252617"/>
                </a:lnTo>
                <a:lnTo>
                  <a:pt x="766093" y="252617"/>
                </a:lnTo>
                <a:lnTo>
                  <a:pt x="685214" y="81402"/>
                </a:lnTo>
                <a:lnTo>
                  <a:pt x="685214" y="252617"/>
                </a:lnTo>
                <a:lnTo>
                  <a:pt x="647700" y="252617"/>
                </a:lnTo>
                <a:close/>
                <a:moveTo>
                  <a:pt x="560254" y="2581"/>
                </a:moveTo>
                <a:lnTo>
                  <a:pt x="600005" y="2581"/>
                </a:lnTo>
                <a:lnTo>
                  <a:pt x="600005" y="252789"/>
                </a:lnTo>
                <a:lnTo>
                  <a:pt x="560254" y="252789"/>
                </a:lnTo>
                <a:close/>
                <a:moveTo>
                  <a:pt x="187747" y="2581"/>
                </a:moveTo>
                <a:lnTo>
                  <a:pt x="227154" y="2581"/>
                </a:lnTo>
                <a:lnTo>
                  <a:pt x="227154" y="179482"/>
                </a:lnTo>
                <a:cubicBezTo>
                  <a:pt x="227154" y="191298"/>
                  <a:pt x="230165" y="200419"/>
                  <a:pt x="236188" y="206843"/>
                </a:cubicBezTo>
                <a:cubicBezTo>
                  <a:pt x="242211" y="213268"/>
                  <a:pt x="250672" y="216480"/>
                  <a:pt x="261570" y="216480"/>
                </a:cubicBezTo>
                <a:cubicBezTo>
                  <a:pt x="272698" y="216480"/>
                  <a:pt x="281274" y="213268"/>
                  <a:pt x="287296" y="206843"/>
                </a:cubicBezTo>
                <a:cubicBezTo>
                  <a:pt x="293319" y="200419"/>
                  <a:pt x="296331" y="191298"/>
                  <a:pt x="296331" y="179482"/>
                </a:cubicBezTo>
                <a:lnTo>
                  <a:pt x="296331" y="2581"/>
                </a:lnTo>
                <a:lnTo>
                  <a:pt x="335738" y="2581"/>
                </a:lnTo>
                <a:lnTo>
                  <a:pt x="335738" y="178277"/>
                </a:lnTo>
                <a:cubicBezTo>
                  <a:pt x="335738" y="194568"/>
                  <a:pt x="332841" y="208478"/>
                  <a:pt x="327047" y="220007"/>
                </a:cubicBezTo>
                <a:cubicBezTo>
                  <a:pt x="321254" y="231537"/>
                  <a:pt x="312822" y="240313"/>
                  <a:pt x="301751" y="246336"/>
                </a:cubicBezTo>
                <a:cubicBezTo>
                  <a:pt x="290681" y="252359"/>
                  <a:pt x="277287" y="255370"/>
                  <a:pt x="261570" y="255370"/>
                </a:cubicBezTo>
                <a:cubicBezTo>
                  <a:pt x="245968" y="255370"/>
                  <a:pt x="232632" y="252359"/>
                  <a:pt x="221561" y="246336"/>
                </a:cubicBezTo>
                <a:cubicBezTo>
                  <a:pt x="210490" y="240313"/>
                  <a:pt x="202087" y="231537"/>
                  <a:pt x="196351" y="220007"/>
                </a:cubicBezTo>
                <a:cubicBezTo>
                  <a:pt x="190615" y="208478"/>
                  <a:pt x="187747" y="194568"/>
                  <a:pt x="187747" y="178277"/>
                </a:cubicBezTo>
                <a:close/>
                <a:moveTo>
                  <a:pt x="0" y="2581"/>
                </a:moveTo>
                <a:lnTo>
                  <a:pt x="21682" y="2581"/>
                </a:lnTo>
                <a:lnTo>
                  <a:pt x="39407" y="2581"/>
                </a:lnTo>
                <a:lnTo>
                  <a:pt x="81395" y="2581"/>
                </a:lnTo>
                <a:cubicBezTo>
                  <a:pt x="95162" y="2581"/>
                  <a:pt x="106863" y="4933"/>
                  <a:pt x="116500" y="9636"/>
                </a:cubicBezTo>
                <a:cubicBezTo>
                  <a:pt x="126137" y="14340"/>
                  <a:pt x="133421" y="21109"/>
                  <a:pt x="138354" y="29942"/>
                </a:cubicBezTo>
                <a:cubicBezTo>
                  <a:pt x="143287" y="38776"/>
                  <a:pt x="145754" y="49445"/>
                  <a:pt x="145754" y="61950"/>
                </a:cubicBezTo>
                <a:lnTo>
                  <a:pt x="145754" y="75200"/>
                </a:lnTo>
                <a:cubicBezTo>
                  <a:pt x="145754" y="83689"/>
                  <a:pt x="144205" y="91290"/>
                  <a:pt x="141108" y="98001"/>
                </a:cubicBezTo>
                <a:cubicBezTo>
                  <a:pt x="138010" y="104712"/>
                  <a:pt x="133393" y="110276"/>
                  <a:pt x="127255" y="114693"/>
                </a:cubicBezTo>
                <a:cubicBezTo>
                  <a:pt x="121117" y="119110"/>
                  <a:pt x="113747" y="122121"/>
                  <a:pt x="105142" y="123727"/>
                </a:cubicBezTo>
                <a:cubicBezTo>
                  <a:pt x="114320" y="124989"/>
                  <a:pt x="122207" y="127972"/>
                  <a:pt x="128804" y="132676"/>
                </a:cubicBezTo>
                <a:cubicBezTo>
                  <a:pt x="135400" y="137379"/>
                  <a:pt x="140419" y="143402"/>
                  <a:pt x="143861" y="150744"/>
                </a:cubicBezTo>
                <a:cubicBezTo>
                  <a:pt x="147303" y="158086"/>
                  <a:pt x="149024" y="166461"/>
                  <a:pt x="149024" y="175868"/>
                </a:cubicBezTo>
                <a:lnTo>
                  <a:pt x="149024" y="192904"/>
                </a:lnTo>
                <a:cubicBezTo>
                  <a:pt x="149024" y="205294"/>
                  <a:pt x="146500" y="215992"/>
                  <a:pt x="141452" y="224998"/>
                </a:cubicBezTo>
                <a:cubicBezTo>
                  <a:pt x="136404" y="234003"/>
                  <a:pt x="129062" y="240887"/>
                  <a:pt x="119425" y="245648"/>
                </a:cubicBezTo>
                <a:cubicBezTo>
                  <a:pt x="109789" y="250409"/>
                  <a:pt x="98317" y="252789"/>
                  <a:pt x="85009" y="252789"/>
                </a:cubicBezTo>
                <a:lnTo>
                  <a:pt x="39407" y="252789"/>
                </a:lnTo>
                <a:lnTo>
                  <a:pt x="21682" y="252789"/>
                </a:lnTo>
                <a:lnTo>
                  <a:pt x="0" y="252789"/>
                </a:lnTo>
                <a:close/>
                <a:moveTo>
                  <a:pt x="1273113" y="0"/>
                </a:moveTo>
                <a:cubicBezTo>
                  <a:pt x="1285159" y="0"/>
                  <a:pt x="1295857" y="1979"/>
                  <a:pt x="1305207" y="5937"/>
                </a:cubicBezTo>
                <a:cubicBezTo>
                  <a:pt x="1314556" y="9895"/>
                  <a:pt x="1322357" y="15745"/>
                  <a:pt x="1328610" y="23489"/>
                </a:cubicBezTo>
                <a:cubicBezTo>
                  <a:pt x="1334862" y="31233"/>
                  <a:pt x="1339480" y="40783"/>
                  <a:pt x="1342462" y="52141"/>
                </a:cubicBezTo>
                <a:lnTo>
                  <a:pt x="1306841" y="68661"/>
                </a:lnTo>
                <a:cubicBezTo>
                  <a:pt x="1303744" y="58680"/>
                  <a:pt x="1299184" y="51051"/>
                  <a:pt x="1293161" y="45774"/>
                </a:cubicBezTo>
                <a:cubicBezTo>
                  <a:pt x="1287138" y="40497"/>
                  <a:pt x="1280054" y="37858"/>
                  <a:pt x="1271909" y="37858"/>
                </a:cubicBezTo>
                <a:cubicBezTo>
                  <a:pt x="1260551" y="37858"/>
                  <a:pt x="1251804" y="40267"/>
                  <a:pt x="1245666" y="45085"/>
                </a:cubicBezTo>
                <a:cubicBezTo>
                  <a:pt x="1239528" y="49904"/>
                  <a:pt x="1236460" y="56730"/>
                  <a:pt x="1236460" y="65563"/>
                </a:cubicBezTo>
                <a:lnTo>
                  <a:pt x="1236460" y="73823"/>
                </a:lnTo>
                <a:cubicBezTo>
                  <a:pt x="1236460" y="80707"/>
                  <a:pt x="1238295" y="86271"/>
                  <a:pt x="1241966" y="90515"/>
                </a:cubicBezTo>
                <a:cubicBezTo>
                  <a:pt x="1245637" y="94760"/>
                  <a:pt x="1250255" y="98087"/>
                  <a:pt x="1255819" y="100496"/>
                </a:cubicBezTo>
                <a:cubicBezTo>
                  <a:pt x="1261383" y="102905"/>
                  <a:pt x="1269041" y="105544"/>
                  <a:pt x="1278792" y="108412"/>
                </a:cubicBezTo>
                <a:cubicBezTo>
                  <a:pt x="1279366" y="108641"/>
                  <a:pt x="1279939" y="108842"/>
                  <a:pt x="1280513" y="109014"/>
                </a:cubicBezTo>
                <a:cubicBezTo>
                  <a:pt x="1281086" y="109186"/>
                  <a:pt x="1281717" y="109387"/>
                  <a:pt x="1282406" y="109616"/>
                </a:cubicBezTo>
                <a:cubicBezTo>
                  <a:pt x="1282864" y="109731"/>
                  <a:pt x="1283352" y="109875"/>
                  <a:pt x="1283868" y="110047"/>
                </a:cubicBezTo>
                <a:cubicBezTo>
                  <a:pt x="1284385" y="110219"/>
                  <a:pt x="1284929" y="110362"/>
                  <a:pt x="1285503" y="110477"/>
                </a:cubicBezTo>
                <a:cubicBezTo>
                  <a:pt x="1298008" y="114377"/>
                  <a:pt x="1308361" y="118479"/>
                  <a:pt x="1316564" y="122781"/>
                </a:cubicBezTo>
                <a:cubicBezTo>
                  <a:pt x="1324767" y="127083"/>
                  <a:pt x="1331650" y="133565"/>
                  <a:pt x="1337214" y="142226"/>
                </a:cubicBezTo>
                <a:cubicBezTo>
                  <a:pt x="1342778" y="150888"/>
                  <a:pt x="1345560" y="162503"/>
                  <a:pt x="1345560" y="177073"/>
                </a:cubicBezTo>
                <a:lnTo>
                  <a:pt x="1345560" y="188086"/>
                </a:lnTo>
                <a:cubicBezTo>
                  <a:pt x="1345560" y="202312"/>
                  <a:pt x="1342548" y="214443"/>
                  <a:pt x="1336526" y="224482"/>
                </a:cubicBezTo>
                <a:cubicBezTo>
                  <a:pt x="1330503" y="234520"/>
                  <a:pt x="1321698" y="242177"/>
                  <a:pt x="1310111" y="247455"/>
                </a:cubicBezTo>
                <a:cubicBezTo>
                  <a:pt x="1298524" y="252732"/>
                  <a:pt x="1284585" y="255370"/>
                  <a:pt x="1268295" y="255370"/>
                </a:cubicBezTo>
                <a:cubicBezTo>
                  <a:pt x="1254643" y="255370"/>
                  <a:pt x="1242568" y="253305"/>
                  <a:pt x="1232071" y="249175"/>
                </a:cubicBezTo>
                <a:cubicBezTo>
                  <a:pt x="1221574" y="245045"/>
                  <a:pt x="1212856" y="238965"/>
                  <a:pt x="1205915" y="230935"/>
                </a:cubicBezTo>
                <a:cubicBezTo>
                  <a:pt x="1198974" y="222904"/>
                  <a:pt x="1194070" y="212981"/>
                  <a:pt x="1191202" y="201164"/>
                </a:cubicBezTo>
                <a:lnTo>
                  <a:pt x="1228372" y="184817"/>
                </a:lnTo>
                <a:cubicBezTo>
                  <a:pt x="1231469" y="195486"/>
                  <a:pt x="1236574" y="203574"/>
                  <a:pt x="1243687" y="209080"/>
                </a:cubicBezTo>
                <a:cubicBezTo>
                  <a:pt x="1250800" y="214587"/>
                  <a:pt x="1259461" y="217340"/>
                  <a:pt x="1269671" y="217340"/>
                </a:cubicBezTo>
                <a:cubicBezTo>
                  <a:pt x="1281373" y="217340"/>
                  <a:pt x="1290436" y="214788"/>
                  <a:pt x="1296861" y="209682"/>
                </a:cubicBezTo>
                <a:cubicBezTo>
                  <a:pt x="1303285" y="204577"/>
                  <a:pt x="1306497" y="197436"/>
                  <a:pt x="1306497" y="188258"/>
                </a:cubicBezTo>
                <a:lnTo>
                  <a:pt x="1306497" y="177245"/>
                </a:lnTo>
                <a:cubicBezTo>
                  <a:pt x="1306497" y="170706"/>
                  <a:pt x="1304719" y="165343"/>
                  <a:pt x="1301163" y="161155"/>
                </a:cubicBezTo>
                <a:cubicBezTo>
                  <a:pt x="1297606" y="156968"/>
                  <a:pt x="1293075" y="153698"/>
                  <a:pt x="1287568" y="151346"/>
                </a:cubicBezTo>
                <a:cubicBezTo>
                  <a:pt x="1282061" y="148995"/>
                  <a:pt x="1274777" y="146442"/>
                  <a:pt x="1265714" y="143689"/>
                </a:cubicBezTo>
                <a:cubicBezTo>
                  <a:pt x="1265484" y="143574"/>
                  <a:pt x="1265226" y="143488"/>
                  <a:pt x="1264939" y="143431"/>
                </a:cubicBezTo>
                <a:cubicBezTo>
                  <a:pt x="1264652" y="143373"/>
                  <a:pt x="1264394" y="143287"/>
                  <a:pt x="1264165" y="143173"/>
                </a:cubicBezTo>
                <a:lnTo>
                  <a:pt x="1262272" y="142656"/>
                </a:lnTo>
                <a:cubicBezTo>
                  <a:pt x="1248505" y="138641"/>
                  <a:pt x="1237291" y="134540"/>
                  <a:pt x="1228630" y="130352"/>
                </a:cubicBezTo>
                <a:cubicBezTo>
                  <a:pt x="1219968" y="126165"/>
                  <a:pt x="1212569" y="119569"/>
                  <a:pt x="1206431" y="110563"/>
                </a:cubicBezTo>
                <a:cubicBezTo>
                  <a:pt x="1200294" y="101557"/>
                  <a:pt x="1197225" y="89425"/>
                  <a:pt x="1197225" y="74167"/>
                </a:cubicBezTo>
                <a:lnTo>
                  <a:pt x="1197225" y="67284"/>
                </a:lnTo>
                <a:cubicBezTo>
                  <a:pt x="1197225" y="53059"/>
                  <a:pt x="1200179" y="40898"/>
                  <a:pt x="1206087" y="30803"/>
                </a:cubicBezTo>
                <a:cubicBezTo>
                  <a:pt x="1211995" y="20707"/>
                  <a:pt x="1220628" y="13049"/>
                  <a:pt x="1231985" y="7830"/>
                </a:cubicBezTo>
                <a:cubicBezTo>
                  <a:pt x="1243343" y="2610"/>
                  <a:pt x="1257052" y="0"/>
                  <a:pt x="1273113" y="0"/>
                </a:cubicBezTo>
                <a:close/>
                <a:moveTo>
                  <a:pt x="1092138" y="0"/>
                </a:moveTo>
                <a:cubicBezTo>
                  <a:pt x="1104184" y="0"/>
                  <a:pt x="1114882" y="1979"/>
                  <a:pt x="1124232" y="5937"/>
                </a:cubicBezTo>
                <a:cubicBezTo>
                  <a:pt x="1133581" y="9895"/>
                  <a:pt x="1141382" y="15745"/>
                  <a:pt x="1147635" y="23489"/>
                </a:cubicBezTo>
                <a:cubicBezTo>
                  <a:pt x="1153887" y="31233"/>
                  <a:pt x="1158505" y="40783"/>
                  <a:pt x="1161487" y="52141"/>
                </a:cubicBezTo>
                <a:lnTo>
                  <a:pt x="1125866" y="68661"/>
                </a:lnTo>
                <a:cubicBezTo>
                  <a:pt x="1122769" y="58680"/>
                  <a:pt x="1118209" y="51051"/>
                  <a:pt x="1112186" y="45774"/>
                </a:cubicBezTo>
                <a:cubicBezTo>
                  <a:pt x="1106163" y="40497"/>
                  <a:pt x="1099079" y="37858"/>
                  <a:pt x="1090933" y="37858"/>
                </a:cubicBezTo>
                <a:cubicBezTo>
                  <a:pt x="1079576" y="37858"/>
                  <a:pt x="1070829" y="40267"/>
                  <a:pt x="1064691" y="45085"/>
                </a:cubicBezTo>
                <a:cubicBezTo>
                  <a:pt x="1058553" y="49904"/>
                  <a:pt x="1055484" y="56730"/>
                  <a:pt x="1055484" y="65563"/>
                </a:cubicBezTo>
                <a:lnTo>
                  <a:pt x="1055484" y="73823"/>
                </a:lnTo>
                <a:cubicBezTo>
                  <a:pt x="1055484" y="80707"/>
                  <a:pt x="1057320" y="86271"/>
                  <a:pt x="1060991" y="90515"/>
                </a:cubicBezTo>
                <a:cubicBezTo>
                  <a:pt x="1064662" y="94760"/>
                  <a:pt x="1069280" y="98087"/>
                  <a:pt x="1074844" y="100496"/>
                </a:cubicBezTo>
                <a:cubicBezTo>
                  <a:pt x="1080408" y="102905"/>
                  <a:pt x="1088065" y="105544"/>
                  <a:pt x="1097817" y="108412"/>
                </a:cubicBezTo>
                <a:cubicBezTo>
                  <a:pt x="1098390" y="108641"/>
                  <a:pt x="1098964" y="108842"/>
                  <a:pt x="1099538" y="109014"/>
                </a:cubicBezTo>
                <a:cubicBezTo>
                  <a:pt x="1100111" y="109186"/>
                  <a:pt x="1100742" y="109387"/>
                  <a:pt x="1101431" y="109616"/>
                </a:cubicBezTo>
                <a:cubicBezTo>
                  <a:pt x="1101889" y="109731"/>
                  <a:pt x="1102377" y="109875"/>
                  <a:pt x="1102893" y="110047"/>
                </a:cubicBezTo>
                <a:cubicBezTo>
                  <a:pt x="1103409" y="110219"/>
                  <a:pt x="1103954" y="110362"/>
                  <a:pt x="1104528" y="110477"/>
                </a:cubicBezTo>
                <a:cubicBezTo>
                  <a:pt x="1117033" y="114377"/>
                  <a:pt x="1127386" y="118479"/>
                  <a:pt x="1135589" y="122781"/>
                </a:cubicBezTo>
                <a:cubicBezTo>
                  <a:pt x="1143792" y="127083"/>
                  <a:pt x="1150675" y="133565"/>
                  <a:pt x="1156239" y="142226"/>
                </a:cubicBezTo>
                <a:cubicBezTo>
                  <a:pt x="1161803" y="150888"/>
                  <a:pt x="1164585" y="162503"/>
                  <a:pt x="1164585" y="177073"/>
                </a:cubicBezTo>
                <a:lnTo>
                  <a:pt x="1164585" y="188086"/>
                </a:lnTo>
                <a:cubicBezTo>
                  <a:pt x="1164585" y="202312"/>
                  <a:pt x="1161573" y="214443"/>
                  <a:pt x="1155551" y="224482"/>
                </a:cubicBezTo>
                <a:cubicBezTo>
                  <a:pt x="1149528" y="234520"/>
                  <a:pt x="1140723" y="242177"/>
                  <a:pt x="1129136" y="247455"/>
                </a:cubicBezTo>
                <a:cubicBezTo>
                  <a:pt x="1117549" y="252732"/>
                  <a:pt x="1103610" y="255370"/>
                  <a:pt x="1087320" y="255370"/>
                </a:cubicBezTo>
                <a:cubicBezTo>
                  <a:pt x="1073668" y="255370"/>
                  <a:pt x="1061593" y="253305"/>
                  <a:pt x="1051096" y="249175"/>
                </a:cubicBezTo>
                <a:cubicBezTo>
                  <a:pt x="1040599" y="245045"/>
                  <a:pt x="1031880" y="238965"/>
                  <a:pt x="1024940" y="230935"/>
                </a:cubicBezTo>
                <a:cubicBezTo>
                  <a:pt x="1017999" y="222904"/>
                  <a:pt x="1013095" y="212981"/>
                  <a:pt x="1010227" y="201164"/>
                </a:cubicBezTo>
                <a:lnTo>
                  <a:pt x="1047397" y="184817"/>
                </a:lnTo>
                <a:cubicBezTo>
                  <a:pt x="1050494" y="195486"/>
                  <a:pt x="1055599" y="203574"/>
                  <a:pt x="1062712" y="209080"/>
                </a:cubicBezTo>
                <a:cubicBezTo>
                  <a:pt x="1069825" y="214587"/>
                  <a:pt x="1078486" y="217340"/>
                  <a:pt x="1088696" y="217340"/>
                </a:cubicBezTo>
                <a:cubicBezTo>
                  <a:pt x="1100398" y="217340"/>
                  <a:pt x="1109461" y="214788"/>
                  <a:pt x="1115886" y="209682"/>
                </a:cubicBezTo>
                <a:cubicBezTo>
                  <a:pt x="1122310" y="204577"/>
                  <a:pt x="1125522" y="197436"/>
                  <a:pt x="1125522" y="188258"/>
                </a:cubicBezTo>
                <a:lnTo>
                  <a:pt x="1125522" y="177245"/>
                </a:lnTo>
                <a:cubicBezTo>
                  <a:pt x="1125522" y="170706"/>
                  <a:pt x="1123744" y="165343"/>
                  <a:pt x="1120188" y="161155"/>
                </a:cubicBezTo>
                <a:cubicBezTo>
                  <a:pt x="1116631" y="156968"/>
                  <a:pt x="1112100" y="153698"/>
                  <a:pt x="1106593" y="151346"/>
                </a:cubicBezTo>
                <a:cubicBezTo>
                  <a:pt x="1101086" y="148995"/>
                  <a:pt x="1093802" y="146442"/>
                  <a:pt x="1084739" y="143689"/>
                </a:cubicBezTo>
                <a:cubicBezTo>
                  <a:pt x="1084509" y="143574"/>
                  <a:pt x="1084251" y="143488"/>
                  <a:pt x="1083964" y="143431"/>
                </a:cubicBezTo>
                <a:cubicBezTo>
                  <a:pt x="1083677" y="143373"/>
                  <a:pt x="1083419" y="143287"/>
                  <a:pt x="1083190" y="143173"/>
                </a:cubicBezTo>
                <a:lnTo>
                  <a:pt x="1081297" y="142656"/>
                </a:lnTo>
                <a:cubicBezTo>
                  <a:pt x="1067530" y="138641"/>
                  <a:pt x="1056316" y="134540"/>
                  <a:pt x="1047655" y="130352"/>
                </a:cubicBezTo>
                <a:cubicBezTo>
                  <a:pt x="1038993" y="126165"/>
                  <a:pt x="1031594" y="119569"/>
                  <a:pt x="1025456" y="110563"/>
                </a:cubicBezTo>
                <a:cubicBezTo>
                  <a:pt x="1019318" y="101557"/>
                  <a:pt x="1016250" y="89425"/>
                  <a:pt x="1016250" y="74167"/>
                </a:cubicBezTo>
                <a:lnTo>
                  <a:pt x="1016250" y="67284"/>
                </a:lnTo>
                <a:cubicBezTo>
                  <a:pt x="1016250" y="53059"/>
                  <a:pt x="1019204" y="40898"/>
                  <a:pt x="1025112" y="30803"/>
                </a:cubicBezTo>
                <a:cubicBezTo>
                  <a:pt x="1031020" y="20707"/>
                  <a:pt x="1039653" y="13049"/>
                  <a:pt x="1051010" y="7830"/>
                </a:cubicBezTo>
                <a:cubicBezTo>
                  <a:pt x="1062368" y="2610"/>
                  <a:pt x="1076077" y="0"/>
                  <a:pt x="1092138" y="0"/>
                </a:cubicBezTo>
                <a:close/>
                <a:moveTo>
                  <a:pt x="453963" y="0"/>
                </a:moveTo>
                <a:cubicBezTo>
                  <a:pt x="466009" y="0"/>
                  <a:pt x="476707" y="1979"/>
                  <a:pt x="486056" y="5937"/>
                </a:cubicBezTo>
                <a:cubicBezTo>
                  <a:pt x="495406" y="9895"/>
                  <a:pt x="503207" y="15745"/>
                  <a:pt x="509460" y="23489"/>
                </a:cubicBezTo>
                <a:cubicBezTo>
                  <a:pt x="515712" y="31233"/>
                  <a:pt x="520330" y="40783"/>
                  <a:pt x="523312" y="52141"/>
                </a:cubicBezTo>
                <a:lnTo>
                  <a:pt x="487691" y="68661"/>
                </a:lnTo>
                <a:cubicBezTo>
                  <a:pt x="484594" y="58680"/>
                  <a:pt x="480034" y="51051"/>
                  <a:pt x="474011" y="45774"/>
                </a:cubicBezTo>
                <a:cubicBezTo>
                  <a:pt x="467988" y="40497"/>
                  <a:pt x="460904" y="37858"/>
                  <a:pt x="452758" y="37858"/>
                </a:cubicBezTo>
                <a:cubicBezTo>
                  <a:pt x="441401" y="37858"/>
                  <a:pt x="432653" y="40267"/>
                  <a:pt x="426516" y="45085"/>
                </a:cubicBezTo>
                <a:cubicBezTo>
                  <a:pt x="420378" y="49904"/>
                  <a:pt x="417309" y="56730"/>
                  <a:pt x="417309" y="65563"/>
                </a:cubicBezTo>
                <a:lnTo>
                  <a:pt x="417309" y="73823"/>
                </a:lnTo>
                <a:cubicBezTo>
                  <a:pt x="417309" y="80707"/>
                  <a:pt x="419145" y="86271"/>
                  <a:pt x="422816" y="90515"/>
                </a:cubicBezTo>
                <a:cubicBezTo>
                  <a:pt x="426487" y="94760"/>
                  <a:pt x="431105" y="98087"/>
                  <a:pt x="436669" y="100496"/>
                </a:cubicBezTo>
                <a:cubicBezTo>
                  <a:pt x="442233" y="102905"/>
                  <a:pt x="449890" y="105544"/>
                  <a:pt x="459642" y="108412"/>
                </a:cubicBezTo>
                <a:cubicBezTo>
                  <a:pt x="460215" y="108641"/>
                  <a:pt x="460789" y="108842"/>
                  <a:pt x="461363" y="109014"/>
                </a:cubicBezTo>
                <a:cubicBezTo>
                  <a:pt x="461936" y="109186"/>
                  <a:pt x="462567" y="109387"/>
                  <a:pt x="463256" y="109616"/>
                </a:cubicBezTo>
                <a:cubicBezTo>
                  <a:pt x="463714" y="109731"/>
                  <a:pt x="464202" y="109875"/>
                  <a:pt x="464718" y="110047"/>
                </a:cubicBezTo>
                <a:cubicBezTo>
                  <a:pt x="465234" y="110219"/>
                  <a:pt x="465779" y="110362"/>
                  <a:pt x="466353" y="110477"/>
                </a:cubicBezTo>
                <a:cubicBezTo>
                  <a:pt x="478858" y="114377"/>
                  <a:pt x="489211" y="118479"/>
                  <a:pt x="497414" y="122781"/>
                </a:cubicBezTo>
                <a:cubicBezTo>
                  <a:pt x="505616" y="127083"/>
                  <a:pt x="512500" y="133565"/>
                  <a:pt x="518064" y="142226"/>
                </a:cubicBezTo>
                <a:cubicBezTo>
                  <a:pt x="523628" y="150888"/>
                  <a:pt x="526410" y="162503"/>
                  <a:pt x="526410" y="177073"/>
                </a:cubicBezTo>
                <a:lnTo>
                  <a:pt x="526410" y="188086"/>
                </a:lnTo>
                <a:cubicBezTo>
                  <a:pt x="526410" y="202312"/>
                  <a:pt x="523398" y="214443"/>
                  <a:pt x="517376" y="224482"/>
                </a:cubicBezTo>
                <a:cubicBezTo>
                  <a:pt x="511353" y="234520"/>
                  <a:pt x="502548" y="242177"/>
                  <a:pt x="490961" y="247455"/>
                </a:cubicBezTo>
                <a:cubicBezTo>
                  <a:pt x="479374" y="252732"/>
                  <a:pt x="465435" y="255370"/>
                  <a:pt x="449145" y="255370"/>
                </a:cubicBezTo>
                <a:cubicBezTo>
                  <a:pt x="435493" y="255370"/>
                  <a:pt x="423418" y="253305"/>
                  <a:pt x="412921" y="249175"/>
                </a:cubicBezTo>
                <a:cubicBezTo>
                  <a:pt x="402424" y="245045"/>
                  <a:pt x="393705" y="238965"/>
                  <a:pt x="386765" y="230935"/>
                </a:cubicBezTo>
                <a:cubicBezTo>
                  <a:pt x="379824" y="222904"/>
                  <a:pt x="374920" y="212981"/>
                  <a:pt x="372052" y="201164"/>
                </a:cubicBezTo>
                <a:lnTo>
                  <a:pt x="409222" y="184817"/>
                </a:lnTo>
                <a:cubicBezTo>
                  <a:pt x="412319" y="195486"/>
                  <a:pt x="417424" y="203574"/>
                  <a:pt x="424537" y="209080"/>
                </a:cubicBezTo>
                <a:cubicBezTo>
                  <a:pt x="431650" y="214587"/>
                  <a:pt x="440311" y="217340"/>
                  <a:pt x="450521" y="217340"/>
                </a:cubicBezTo>
                <a:cubicBezTo>
                  <a:pt x="462223" y="217340"/>
                  <a:pt x="471286" y="214788"/>
                  <a:pt x="477710" y="209682"/>
                </a:cubicBezTo>
                <a:cubicBezTo>
                  <a:pt x="484135" y="204577"/>
                  <a:pt x="487347" y="197436"/>
                  <a:pt x="487347" y="188258"/>
                </a:cubicBezTo>
                <a:lnTo>
                  <a:pt x="487347" y="177245"/>
                </a:lnTo>
                <a:cubicBezTo>
                  <a:pt x="487347" y="170706"/>
                  <a:pt x="485569" y="165343"/>
                  <a:pt x="482013" y="161155"/>
                </a:cubicBezTo>
                <a:cubicBezTo>
                  <a:pt x="478456" y="156968"/>
                  <a:pt x="473925" y="153698"/>
                  <a:pt x="468418" y="151346"/>
                </a:cubicBezTo>
                <a:cubicBezTo>
                  <a:pt x="462911" y="148995"/>
                  <a:pt x="455626" y="146442"/>
                  <a:pt x="446563" y="143689"/>
                </a:cubicBezTo>
                <a:cubicBezTo>
                  <a:pt x="446334" y="143574"/>
                  <a:pt x="446076" y="143488"/>
                  <a:pt x="445789" y="143431"/>
                </a:cubicBezTo>
                <a:cubicBezTo>
                  <a:pt x="445502" y="143373"/>
                  <a:pt x="445244" y="143287"/>
                  <a:pt x="445015" y="143173"/>
                </a:cubicBezTo>
                <a:lnTo>
                  <a:pt x="443122" y="142656"/>
                </a:lnTo>
                <a:cubicBezTo>
                  <a:pt x="429355" y="138641"/>
                  <a:pt x="418141" y="134540"/>
                  <a:pt x="409480" y="130352"/>
                </a:cubicBezTo>
                <a:cubicBezTo>
                  <a:pt x="400818" y="126165"/>
                  <a:pt x="393419" y="119569"/>
                  <a:pt x="387281" y="110563"/>
                </a:cubicBezTo>
                <a:cubicBezTo>
                  <a:pt x="381143" y="101557"/>
                  <a:pt x="378075" y="89425"/>
                  <a:pt x="378075" y="74167"/>
                </a:cubicBezTo>
                <a:lnTo>
                  <a:pt x="378075" y="67284"/>
                </a:lnTo>
                <a:cubicBezTo>
                  <a:pt x="378075" y="53059"/>
                  <a:pt x="381029" y="40898"/>
                  <a:pt x="386937" y="30803"/>
                </a:cubicBezTo>
                <a:cubicBezTo>
                  <a:pt x="392845" y="20707"/>
                  <a:pt x="401478" y="13049"/>
                  <a:pt x="412835" y="7830"/>
                </a:cubicBezTo>
                <a:cubicBezTo>
                  <a:pt x="424193" y="2610"/>
                  <a:pt x="437902" y="0"/>
                  <a:pt x="453963" y="0"/>
                </a:cubicBezTo>
                <a:close/>
              </a:path>
            </a:pathLst>
          </a:custGeom>
          <a:noFill/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C46ECFBC-EA98-4B53-ABEA-F8A2E7F3E5B4}"/>
              </a:ext>
            </a:extLst>
          </p:cNvPr>
          <p:cNvSpPr/>
          <p:nvPr/>
        </p:nvSpPr>
        <p:spPr>
          <a:xfrm>
            <a:off x="2017117" y="6490425"/>
            <a:ext cx="2628543" cy="371991"/>
          </a:xfrm>
          <a:custGeom>
            <a:avLst/>
            <a:gdLst/>
            <a:ahLst/>
            <a:cxnLst/>
            <a:rect l="l" t="t" r="r" b="b"/>
            <a:pathLst>
              <a:path w="1804481" h="255370">
                <a:moveTo>
                  <a:pt x="922753" y="68833"/>
                </a:moveTo>
                <a:lnTo>
                  <a:pt x="895864" y="168297"/>
                </a:lnTo>
                <a:lnTo>
                  <a:pt x="949736" y="168297"/>
                </a:lnTo>
                <a:close/>
                <a:moveTo>
                  <a:pt x="1342370" y="39063"/>
                </a:moveTo>
                <a:cubicBezTo>
                  <a:pt x="1335027" y="39063"/>
                  <a:pt x="1328632" y="40583"/>
                  <a:pt x="1323182" y="43623"/>
                </a:cubicBezTo>
                <a:cubicBezTo>
                  <a:pt x="1317733" y="46663"/>
                  <a:pt x="1313546" y="51051"/>
                  <a:pt x="1310620" y="56787"/>
                </a:cubicBezTo>
                <a:cubicBezTo>
                  <a:pt x="1307695" y="62523"/>
                  <a:pt x="1306232" y="69234"/>
                  <a:pt x="1306232" y="76921"/>
                </a:cubicBezTo>
                <a:lnTo>
                  <a:pt x="1306232" y="178277"/>
                </a:lnTo>
                <a:cubicBezTo>
                  <a:pt x="1306232" y="185964"/>
                  <a:pt x="1307695" y="192675"/>
                  <a:pt x="1310620" y="198411"/>
                </a:cubicBezTo>
                <a:cubicBezTo>
                  <a:pt x="1313546" y="204147"/>
                  <a:pt x="1317733" y="208564"/>
                  <a:pt x="1323182" y="211661"/>
                </a:cubicBezTo>
                <a:cubicBezTo>
                  <a:pt x="1328632" y="214759"/>
                  <a:pt x="1335027" y="216308"/>
                  <a:pt x="1342370" y="216308"/>
                </a:cubicBezTo>
                <a:cubicBezTo>
                  <a:pt x="1349712" y="216308"/>
                  <a:pt x="1356108" y="214759"/>
                  <a:pt x="1361557" y="211661"/>
                </a:cubicBezTo>
                <a:cubicBezTo>
                  <a:pt x="1367006" y="208564"/>
                  <a:pt x="1371193" y="204147"/>
                  <a:pt x="1374119" y="198411"/>
                </a:cubicBezTo>
                <a:cubicBezTo>
                  <a:pt x="1377044" y="192675"/>
                  <a:pt x="1378507" y="185964"/>
                  <a:pt x="1378507" y="178277"/>
                </a:cubicBezTo>
                <a:lnTo>
                  <a:pt x="1378507" y="76921"/>
                </a:lnTo>
                <a:cubicBezTo>
                  <a:pt x="1378507" y="69234"/>
                  <a:pt x="1377044" y="62523"/>
                  <a:pt x="1374119" y="56787"/>
                </a:cubicBezTo>
                <a:cubicBezTo>
                  <a:pt x="1371193" y="51051"/>
                  <a:pt x="1367006" y="46663"/>
                  <a:pt x="1361557" y="43623"/>
                </a:cubicBezTo>
                <a:cubicBezTo>
                  <a:pt x="1356108" y="40583"/>
                  <a:pt x="1349712" y="39063"/>
                  <a:pt x="1342370" y="39063"/>
                </a:cubicBezTo>
                <a:close/>
                <a:moveTo>
                  <a:pt x="561320" y="39063"/>
                </a:moveTo>
                <a:cubicBezTo>
                  <a:pt x="553977" y="39063"/>
                  <a:pt x="547582" y="40583"/>
                  <a:pt x="542132" y="43623"/>
                </a:cubicBezTo>
                <a:cubicBezTo>
                  <a:pt x="536683" y="46663"/>
                  <a:pt x="532496" y="51051"/>
                  <a:pt x="529570" y="56787"/>
                </a:cubicBezTo>
                <a:cubicBezTo>
                  <a:pt x="526645" y="62523"/>
                  <a:pt x="525182" y="69234"/>
                  <a:pt x="525182" y="76921"/>
                </a:cubicBezTo>
                <a:lnTo>
                  <a:pt x="525182" y="178277"/>
                </a:lnTo>
                <a:cubicBezTo>
                  <a:pt x="525182" y="185964"/>
                  <a:pt x="526645" y="192675"/>
                  <a:pt x="529570" y="198411"/>
                </a:cubicBezTo>
                <a:cubicBezTo>
                  <a:pt x="532496" y="204147"/>
                  <a:pt x="536683" y="208564"/>
                  <a:pt x="542132" y="211661"/>
                </a:cubicBezTo>
                <a:cubicBezTo>
                  <a:pt x="547582" y="214759"/>
                  <a:pt x="553977" y="216308"/>
                  <a:pt x="561320" y="216308"/>
                </a:cubicBezTo>
                <a:cubicBezTo>
                  <a:pt x="568662" y="216308"/>
                  <a:pt x="575057" y="214759"/>
                  <a:pt x="580507" y="211661"/>
                </a:cubicBezTo>
                <a:cubicBezTo>
                  <a:pt x="585956" y="208564"/>
                  <a:pt x="590143" y="204147"/>
                  <a:pt x="593069" y="198411"/>
                </a:cubicBezTo>
                <a:cubicBezTo>
                  <a:pt x="595994" y="192675"/>
                  <a:pt x="597457" y="185964"/>
                  <a:pt x="597457" y="178277"/>
                </a:cubicBezTo>
                <a:lnTo>
                  <a:pt x="597457" y="76921"/>
                </a:lnTo>
                <a:cubicBezTo>
                  <a:pt x="597457" y="69234"/>
                  <a:pt x="595994" y="62523"/>
                  <a:pt x="593069" y="56787"/>
                </a:cubicBezTo>
                <a:cubicBezTo>
                  <a:pt x="590143" y="51051"/>
                  <a:pt x="585956" y="46663"/>
                  <a:pt x="580507" y="43623"/>
                </a:cubicBezTo>
                <a:cubicBezTo>
                  <a:pt x="575057" y="40583"/>
                  <a:pt x="568662" y="39063"/>
                  <a:pt x="561320" y="39063"/>
                </a:cubicBezTo>
                <a:close/>
                <a:moveTo>
                  <a:pt x="1459046" y="2581"/>
                </a:moveTo>
                <a:lnTo>
                  <a:pt x="1497076" y="2581"/>
                </a:lnTo>
                <a:lnTo>
                  <a:pt x="1578127" y="178517"/>
                </a:lnTo>
                <a:lnTo>
                  <a:pt x="1578127" y="2581"/>
                </a:lnTo>
                <a:lnTo>
                  <a:pt x="1615641" y="2581"/>
                </a:lnTo>
                <a:lnTo>
                  <a:pt x="1615641" y="252617"/>
                </a:lnTo>
                <a:lnTo>
                  <a:pt x="1577439" y="252617"/>
                </a:lnTo>
                <a:lnTo>
                  <a:pt x="1496560" y="81402"/>
                </a:lnTo>
                <a:lnTo>
                  <a:pt x="1496560" y="252617"/>
                </a:lnTo>
                <a:lnTo>
                  <a:pt x="1459046" y="252617"/>
                </a:lnTo>
                <a:close/>
                <a:moveTo>
                  <a:pt x="1181100" y="2581"/>
                </a:moveTo>
                <a:lnTo>
                  <a:pt x="1220851" y="2581"/>
                </a:lnTo>
                <a:lnTo>
                  <a:pt x="1220851" y="252789"/>
                </a:lnTo>
                <a:lnTo>
                  <a:pt x="1181100" y="252789"/>
                </a:lnTo>
                <a:close/>
                <a:moveTo>
                  <a:pt x="1014134" y="2581"/>
                </a:moveTo>
                <a:lnTo>
                  <a:pt x="1165911" y="2581"/>
                </a:lnTo>
                <a:lnTo>
                  <a:pt x="1165911" y="40267"/>
                </a:lnTo>
                <a:lnTo>
                  <a:pt x="1109812" y="40267"/>
                </a:lnTo>
                <a:lnTo>
                  <a:pt x="1109812" y="252789"/>
                </a:lnTo>
                <a:lnTo>
                  <a:pt x="1070405" y="252789"/>
                </a:lnTo>
                <a:lnTo>
                  <a:pt x="1070405" y="40267"/>
                </a:lnTo>
                <a:lnTo>
                  <a:pt x="1014134" y="40267"/>
                </a:lnTo>
                <a:close/>
                <a:moveTo>
                  <a:pt x="907782" y="2581"/>
                </a:moveTo>
                <a:lnTo>
                  <a:pt x="937724" y="2581"/>
                </a:lnTo>
                <a:lnTo>
                  <a:pt x="1014129" y="252789"/>
                </a:lnTo>
                <a:lnTo>
                  <a:pt x="972657" y="252789"/>
                </a:lnTo>
                <a:lnTo>
                  <a:pt x="959866" y="205639"/>
                </a:lnTo>
                <a:lnTo>
                  <a:pt x="885769" y="205639"/>
                </a:lnTo>
                <a:lnTo>
                  <a:pt x="873021" y="252789"/>
                </a:lnTo>
                <a:lnTo>
                  <a:pt x="831378" y="252789"/>
                </a:lnTo>
                <a:close/>
                <a:moveTo>
                  <a:pt x="657346" y="2581"/>
                </a:moveTo>
                <a:lnTo>
                  <a:pt x="698990" y="2581"/>
                </a:lnTo>
                <a:lnTo>
                  <a:pt x="741495" y="184472"/>
                </a:lnTo>
                <a:lnTo>
                  <a:pt x="784171" y="2581"/>
                </a:lnTo>
                <a:lnTo>
                  <a:pt x="825643" y="2581"/>
                </a:lnTo>
                <a:lnTo>
                  <a:pt x="760252" y="252789"/>
                </a:lnTo>
                <a:lnTo>
                  <a:pt x="722738" y="252789"/>
                </a:lnTo>
                <a:close/>
                <a:moveTo>
                  <a:pt x="287471" y="2581"/>
                </a:moveTo>
                <a:lnTo>
                  <a:pt x="325501" y="2581"/>
                </a:lnTo>
                <a:lnTo>
                  <a:pt x="406552" y="178517"/>
                </a:lnTo>
                <a:lnTo>
                  <a:pt x="406552" y="2581"/>
                </a:lnTo>
                <a:lnTo>
                  <a:pt x="444066" y="2581"/>
                </a:lnTo>
                <a:lnTo>
                  <a:pt x="444066" y="252617"/>
                </a:lnTo>
                <a:lnTo>
                  <a:pt x="405864" y="252617"/>
                </a:lnTo>
                <a:lnTo>
                  <a:pt x="324985" y="81402"/>
                </a:lnTo>
                <a:lnTo>
                  <a:pt x="324985" y="252617"/>
                </a:lnTo>
                <a:lnTo>
                  <a:pt x="287471" y="252617"/>
                </a:lnTo>
                <a:close/>
                <a:moveTo>
                  <a:pt x="87446" y="2581"/>
                </a:moveTo>
                <a:lnTo>
                  <a:pt x="125476" y="2581"/>
                </a:lnTo>
                <a:lnTo>
                  <a:pt x="206527" y="178517"/>
                </a:lnTo>
                <a:lnTo>
                  <a:pt x="206527" y="2581"/>
                </a:lnTo>
                <a:lnTo>
                  <a:pt x="244041" y="2581"/>
                </a:lnTo>
                <a:lnTo>
                  <a:pt x="244041" y="252617"/>
                </a:lnTo>
                <a:lnTo>
                  <a:pt x="205839" y="252617"/>
                </a:lnTo>
                <a:lnTo>
                  <a:pt x="124960" y="81402"/>
                </a:lnTo>
                <a:lnTo>
                  <a:pt x="124960" y="252617"/>
                </a:lnTo>
                <a:lnTo>
                  <a:pt x="87446" y="252617"/>
                </a:lnTo>
                <a:close/>
                <a:moveTo>
                  <a:pt x="0" y="2581"/>
                </a:moveTo>
                <a:lnTo>
                  <a:pt x="39751" y="2581"/>
                </a:lnTo>
                <a:lnTo>
                  <a:pt x="39751" y="252789"/>
                </a:lnTo>
                <a:lnTo>
                  <a:pt x="0" y="252789"/>
                </a:lnTo>
                <a:close/>
                <a:moveTo>
                  <a:pt x="1732034" y="0"/>
                </a:moveTo>
                <a:cubicBezTo>
                  <a:pt x="1744080" y="0"/>
                  <a:pt x="1754778" y="1979"/>
                  <a:pt x="1764128" y="5937"/>
                </a:cubicBezTo>
                <a:cubicBezTo>
                  <a:pt x="1773477" y="9895"/>
                  <a:pt x="1781278" y="15745"/>
                  <a:pt x="1787531" y="23489"/>
                </a:cubicBezTo>
                <a:cubicBezTo>
                  <a:pt x="1793783" y="31233"/>
                  <a:pt x="1798401" y="40783"/>
                  <a:pt x="1801383" y="52141"/>
                </a:cubicBezTo>
                <a:lnTo>
                  <a:pt x="1765762" y="68661"/>
                </a:lnTo>
                <a:cubicBezTo>
                  <a:pt x="1762665" y="58680"/>
                  <a:pt x="1758105" y="51051"/>
                  <a:pt x="1752082" y="45774"/>
                </a:cubicBezTo>
                <a:cubicBezTo>
                  <a:pt x="1746059" y="40497"/>
                  <a:pt x="1738975" y="37858"/>
                  <a:pt x="1730830" y="37858"/>
                </a:cubicBezTo>
                <a:cubicBezTo>
                  <a:pt x="1719472" y="37858"/>
                  <a:pt x="1710725" y="40267"/>
                  <a:pt x="1704587" y="45085"/>
                </a:cubicBezTo>
                <a:cubicBezTo>
                  <a:pt x="1698449" y="49904"/>
                  <a:pt x="1695381" y="56730"/>
                  <a:pt x="1695381" y="65563"/>
                </a:cubicBezTo>
                <a:lnTo>
                  <a:pt x="1695381" y="73823"/>
                </a:lnTo>
                <a:cubicBezTo>
                  <a:pt x="1695381" y="80707"/>
                  <a:pt x="1697216" y="86271"/>
                  <a:pt x="1700887" y="90515"/>
                </a:cubicBezTo>
                <a:cubicBezTo>
                  <a:pt x="1704558" y="94760"/>
                  <a:pt x="1709176" y="98087"/>
                  <a:pt x="1714740" y="100496"/>
                </a:cubicBezTo>
                <a:cubicBezTo>
                  <a:pt x="1720304" y="102905"/>
                  <a:pt x="1727962" y="105544"/>
                  <a:pt x="1737713" y="108412"/>
                </a:cubicBezTo>
                <a:cubicBezTo>
                  <a:pt x="1738287" y="108641"/>
                  <a:pt x="1738860" y="108842"/>
                  <a:pt x="1739434" y="109014"/>
                </a:cubicBezTo>
                <a:cubicBezTo>
                  <a:pt x="1740007" y="109186"/>
                  <a:pt x="1740638" y="109387"/>
                  <a:pt x="1741327" y="109616"/>
                </a:cubicBezTo>
                <a:cubicBezTo>
                  <a:pt x="1741785" y="109731"/>
                  <a:pt x="1742273" y="109875"/>
                  <a:pt x="1742789" y="110047"/>
                </a:cubicBezTo>
                <a:cubicBezTo>
                  <a:pt x="1743306" y="110219"/>
                  <a:pt x="1743850" y="110362"/>
                  <a:pt x="1744424" y="110477"/>
                </a:cubicBezTo>
                <a:cubicBezTo>
                  <a:pt x="1756929" y="114377"/>
                  <a:pt x="1767282" y="118479"/>
                  <a:pt x="1775485" y="122781"/>
                </a:cubicBezTo>
                <a:cubicBezTo>
                  <a:pt x="1783688" y="127083"/>
                  <a:pt x="1790571" y="133565"/>
                  <a:pt x="1796135" y="142226"/>
                </a:cubicBezTo>
                <a:cubicBezTo>
                  <a:pt x="1801699" y="150888"/>
                  <a:pt x="1804481" y="162503"/>
                  <a:pt x="1804481" y="177073"/>
                </a:cubicBezTo>
                <a:lnTo>
                  <a:pt x="1804481" y="188086"/>
                </a:lnTo>
                <a:cubicBezTo>
                  <a:pt x="1804481" y="202312"/>
                  <a:pt x="1801469" y="214443"/>
                  <a:pt x="1795447" y="224482"/>
                </a:cubicBezTo>
                <a:cubicBezTo>
                  <a:pt x="1789424" y="234520"/>
                  <a:pt x="1780619" y="242177"/>
                  <a:pt x="1769032" y="247455"/>
                </a:cubicBezTo>
                <a:cubicBezTo>
                  <a:pt x="1757445" y="252732"/>
                  <a:pt x="1743506" y="255370"/>
                  <a:pt x="1727216" y="255370"/>
                </a:cubicBezTo>
                <a:cubicBezTo>
                  <a:pt x="1713564" y="255370"/>
                  <a:pt x="1701489" y="253305"/>
                  <a:pt x="1690992" y="249175"/>
                </a:cubicBezTo>
                <a:cubicBezTo>
                  <a:pt x="1680495" y="245045"/>
                  <a:pt x="1671777" y="238965"/>
                  <a:pt x="1664836" y="230935"/>
                </a:cubicBezTo>
                <a:cubicBezTo>
                  <a:pt x="1657895" y="222904"/>
                  <a:pt x="1652991" y="212981"/>
                  <a:pt x="1650123" y="201164"/>
                </a:cubicBezTo>
                <a:lnTo>
                  <a:pt x="1687293" y="184817"/>
                </a:lnTo>
                <a:cubicBezTo>
                  <a:pt x="1690390" y="195486"/>
                  <a:pt x="1695495" y="203574"/>
                  <a:pt x="1702608" y="209080"/>
                </a:cubicBezTo>
                <a:cubicBezTo>
                  <a:pt x="1709721" y="214587"/>
                  <a:pt x="1718382" y="217340"/>
                  <a:pt x="1728592" y="217340"/>
                </a:cubicBezTo>
                <a:cubicBezTo>
                  <a:pt x="1740294" y="217340"/>
                  <a:pt x="1749357" y="214788"/>
                  <a:pt x="1755782" y="209682"/>
                </a:cubicBezTo>
                <a:cubicBezTo>
                  <a:pt x="1762206" y="204577"/>
                  <a:pt x="1765418" y="197436"/>
                  <a:pt x="1765418" y="188258"/>
                </a:cubicBezTo>
                <a:lnTo>
                  <a:pt x="1765418" y="177245"/>
                </a:lnTo>
                <a:cubicBezTo>
                  <a:pt x="1765418" y="170706"/>
                  <a:pt x="1763640" y="165343"/>
                  <a:pt x="1760084" y="161155"/>
                </a:cubicBezTo>
                <a:cubicBezTo>
                  <a:pt x="1756527" y="156968"/>
                  <a:pt x="1751996" y="153698"/>
                  <a:pt x="1746489" y="151346"/>
                </a:cubicBezTo>
                <a:cubicBezTo>
                  <a:pt x="1740982" y="148995"/>
                  <a:pt x="1733698" y="146442"/>
                  <a:pt x="1724635" y="143689"/>
                </a:cubicBezTo>
                <a:cubicBezTo>
                  <a:pt x="1724405" y="143574"/>
                  <a:pt x="1724147" y="143488"/>
                  <a:pt x="1723860" y="143431"/>
                </a:cubicBezTo>
                <a:cubicBezTo>
                  <a:pt x="1723573" y="143373"/>
                  <a:pt x="1723315" y="143287"/>
                  <a:pt x="1723086" y="143173"/>
                </a:cubicBezTo>
                <a:lnTo>
                  <a:pt x="1721193" y="142656"/>
                </a:lnTo>
                <a:cubicBezTo>
                  <a:pt x="1707426" y="138641"/>
                  <a:pt x="1696212" y="134540"/>
                  <a:pt x="1687551" y="130352"/>
                </a:cubicBezTo>
                <a:cubicBezTo>
                  <a:pt x="1678889" y="126165"/>
                  <a:pt x="1671490" y="119569"/>
                  <a:pt x="1665352" y="110563"/>
                </a:cubicBezTo>
                <a:cubicBezTo>
                  <a:pt x="1659215" y="101557"/>
                  <a:pt x="1656146" y="89425"/>
                  <a:pt x="1656146" y="74167"/>
                </a:cubicBezTo>
                <a:lnTo>
                  <a:pt x="1656146" y="67284"/>
                </a:lnTo>
                <a:cubicBezTo>
                  <a:pt x="1656146" y="53059"/>
                  <a:pt x="1659100" y="40898"/>
                  <a:pt x="1665008" y="30803"/>
                </a:cubicBezTo>
                <a:cubicBezTo>
                  <a:pt x="1670916" y="20707"/>
                  <a:pt x="1679549" y="13049"/>
                  <a:pt x="1690906" y="7830"/>
                </a:cubicBezTo>
                <a:cubicBezTo>
                  <a:pt x="1702264" y="2610"/>
                  <a:pt x="1715973" y="0"/>
                  <a:pt x="1732034" y="0"/>
                </a:cubicBezTo>
                <a:close/>
                <a:moveTo>
                  <a:pt x="1342370" y="0"/>
                </a:moveTo>
                <a:cubicBezTo>
                  <a:pt x="1357857" y="0"/>
                  <a:pt x="1371365" y="3097"/>
                  <a:pt x="1382895" y="9292"/>
                </a:cubicBezTo>
                <a:cubicBezTo>
                  <a:pt x="1394425" y="15487"/>
                  <a:pt x="1403287" y="24350"/>
                  <a:pt x="1409482" y="35879"/>
                </a:cubicBezTo>
                <a:cubicBezTo>
                  <a:pt x="1415677" y="47409"/>
                  <a:pt x="1418774" y="60974"/>
                  <a:pt x="1418774" y="76577"/>
                </a:cubicBezTo>
                <a:lnTo>
                  <a:pt x="1418774" y="178794"/>
                </a:lnTo>
                <a:cubicBezTo>
                  <a:pt x="1418774" y="194396"/>
                  <a:pt x="1415677" y="207962"/>
                  <a:pt x="1409482" y="219491"/>
                </a:cubicBezTo>
                <a:cubicBezTo>
                  <a:pt x="1403287" y="231021"/>
                  <a:pt x="1394425" y="239883"/>
                  <a:pt x="1382895" y="246078"/>
                </a:cubicBezTo>
                <a:cubicBezTo>
                  <a:pt x="1371365" y="252273"/>
                  <a:pt x="1357857" y="255370"/>
                  <a:pt x="1342370" y="255370"/>
                </a:cubicBezTo>
                <a:cubicBezTo>
                  <a:pt x="1326882" y="255370"/>
                  <a:pt x="1313374" y="252273"/>
                  <a:pt x="1301844" y="246078"/>
                </a:cubicBezTo>
                <a:cubicBezTo>
                  <a:pt x="1290315" y="239883"/>
                  <a:pt x="1281452" y="231021"/>
                  <a:pt x="1275257" y="219491"/>
                </a:cubicBezTo>
                <a:cubicBezTo>
                  <a:pt x="1269062" y="207962"/>
                  <a:pt x="1265965" y="194396"/>
                  <a:pt x="1265965" y="178794"/>
                </a:cubicBezTo>
                <a:lnTo>
                  <a:pt x="1265965" y="76577"/>
                </a:lnTo>
                <a:cubicBezTo>
                  <a:pt x="1265965" y="60974"/>
                  <a:pt x="1269062" y="47409"/>
                  <a:pt x="1275257" y="35879"/>
                </a:cubicBezTo>
                <a:cubicBezTo>
                  <a:pt x="1281452" y="24350"/>
                  <a:pt x="1290315" y="15487"/>
                  <a:pt x="1301844" y="9292"/>
                </a:cubicBezTo>
                <a:cubicBezTo>
                  <a:pt x="1313374" y="3097"/>
                  <a:pt x="1326882" y="0"/>
                  <a:pt x="1342370" y="0"/>
                </a:cubicBezTo>
                <a:close/>
                <a:moveTo>
                  <a:pt x="561320" y="0"/>
                </a:moveTo>
                <a:cubicBezTo>
                  <a:pt x="576807" y="0"/>
                  <a:pt x="590315" y="3097"/>
                  <a:pt x="601845" y="9292"/>
                </a:cubicBezTo>
                <a:cubicBezTo>
                  <a:pt x="613374" y="15487"/>
                  <a:pt x="622237" y="24350"/>
                  <a:pt x="628432" y="35879"/>
                </a:cubicBezTo>
                <a:cubicBezTo>
                  <a:pt x="634627" y="47409"/>
                  <a:pt x="637724" y="60974"/>
                  <a:pt x="637724" y="76577"/>
                </a:cubicBezTo>
                <a:lnTo>
                  <a:pt x="637724" y="178794"/>
                </a:lnTo>
                <a:cubicBezTo>
                  <a:pt x="637724" y="194396"/>
                  <a:pt x="634627" y="207962"/>
                  <a:pt x="628432" y="219491"/>
                </a:cubicBezTo>
                <a:cubicBezTo>
                  <a:pt x="622237" y="231021"/>
                  <a:pt x="613374" y="239883"/>
                  <a:pt x="601845" y="246078"/>
                </a:cubicBezTo>
                <a:cubicBezTo>
                  <a:pt x="590315" y="252273"/>
                  <a:pt x="576807" y="255370"/>
                  <a:pt x="561320" y="255370"/>
                </a:cubicBezTo>
                <a:cubicBezTo>
                  <a:pt x="545832" y="255370"/>
                  <a:pt x="532324" y="252273"/>
                  <a:pt x="520794" y="246078"/>
                </a:cubicBezTo>
                <a:cubicBezTo>
                  <a:pt x="509265" y="239883"/>
                  <a:pt x="500402" y="231021"/>
                  <a:pt x="494207" y="219491"/>
                </a:cubicBezTo>
                <a:cubicBezTo>
                  <a:pt x="488012" y="207962"/>
                  <a:pt x="484915" y="194396"/>
                  <a:pt x="484915" y="178794"/>
                </a:cubicBezTo>
                <a:lnTo>
                  <a:pt x="484915" y="76577"/>
                </a:lnTo>
                <a:cubicBezTo>
                  <a:pt x="484915" y="60974"/>
                  <a:pt x="488012" y="47409"/>
                  <a:pt x="494207" y="35879"/>
                </a:cubicBezTo>
                <a:cubicBezTo>
                  <a:pt x="500402" y="24350"/>
                  <a:pt x="509265" y="15487"/>
                  <a:pt x="520794" y="9292"/>
                </a:cubicBezTo>
                <a:cubicBezTo>
                  <a:pt x="532324" y="3097"/>
                  <a:pt x="545832" y="0"/>
                  <a:pt x="561320" y="0"/>
                </a:cubicBezTo>
                <a:close/>
              </a:path>
            </a:pathLst>
          </a:custGeom>
          <a:noFill/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11" name="Рисунок 9">
            <a:extLst>
              <a:ext uri="{FF2B5EF4-FFF2-40B4-BE49-F238E27FC236}">
                <a16:creationId xmlns="" xmlns:a16="http://schemas.microsoft.com/office/drawing/2014/main" id="{95135941-8802-4030-B804-744A16F8A053}"/>
              </a:ext>
            </a:extLst>
          </p:cNvPr>
          <p:cNvGrpSpPr/>
          <p:nvPr/>
        </p:nvGrpSpPr>
        <p:grpSpPr>
          <a:xfrm>
            <a:off x="514908" y="359145"/>
            <a:ext cx="988407" cy="539590"/>
            <a:chOff x="5162550" y="2919412"/>
            <a:chExt cx="1866900" cy="1019175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44437EB7-A224-4216-A447-4CDAE9EA2D64}"/>
                </a:ext>
              </a:extLst>
            </p:cNvPr>
            <p:cNvSpPr/>
            <p:nvPr/>
          </p:nvSpPr>
          <p:spPr>
            <a:xfrm>
              <a:off x="5162931" y="3497580"/>
              <a:ext cx="495300" cy="38100"/>
            </a:xfrm>
            <a:custGeom>
              <a:avLst/>
              <a:gdLst>
                <a:gd name="connsiteX0" fmla="*/ 501777 w 495300"/>
                <a:gd name="connsiteY0" fmla="*/ 0 h 38100"/>
                <a:gd name="connsiteX1" fmla="*/ 474821 w 495300"/>
                <a:gd name="connsiteY1" fmla="*/ 42101 h 38100"/>
                <a:gd name="connsiteX2" fmla="*/ 0 w 495300"/>
                <a:gd name="connsiteY2" fmla="*/ 42101 h 38100"/>
                <a:gd name="connsiteX3" fmla="*/ 501777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501777" y="0"/>
                  </a:moveTo>
                  <a:lnTo>
                    <a:pt x="474821" y="42101"/>
                  </a:lnTo>
                  <a:lnTo>
                    <a:pt x="0" y="42101"/>
                  </a:lnTo>
                  <a:lnTo>
                    <a:pt x="501777" y="0"/>
                  </a:lnTo>
                  <a:close/>
                </a:path>
              </a:pathLst>
            </a:custGeom>
            <a:solidFill>
              <a:schemeClr val="bg1"/>
            </a:solidFill>
            <a:ln w="9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9ABD657F-6B87-4329-A9C3-2506C19C753C}"/>
                </a:ext>
              </a:extLst>
            </p:cNvPr>
            <p:cNvSpPr/>
            <p:nvPr/>
          </p:nvSpPr>
          <p:spPr>
            <a:xfrm>
              <a:off x="5693759" y="2931699"/>
              <a:ext cx="523875" cy="609600"/>
            </a:xfrm>
            <a:custGeom>
              <a:avLst/>
              <a:gdLst>
                <a:gd name="connsiteX0" fmla="*/ 402145 w 523875"/>
                <a:gd name="connsiteY0" fmla="*/ 0 h 609600"/>
                <a:gd name="connsiteX1" fmla="*/ 528733 w 523875"/>
                <a:gd name="connsiteY1" fmla="*/ 192215 h 609600"/>
                <a:gd name="connsiteX2" fmla="*/ 475869 w 523875"/>
                <a:gd name="connsiteY2" fmla="*/ 272415 h 609600"/>
                <a:gd name="connsiteX3" fmla="*/ 402145 w 523875"/>
                <a:gd name="connsiteY3" fmla="*/ 160496 h 609600"/>
                <a:gd name="connsiteX4" fmla="*/ 105632 w 523875"/>
                <a:gd name="connsiteY4" fmla="*/ 611410 h 609600"/>
                <a:gd name="connsiteX5" fmla="*/ 0 w 523875"/>
                <a:gd name="connsiteY5" fmla="*/ 611410 h 609600"/>
                <a:gd name="connsiteX6" fmla="*/ 402145 w 523875"/>
                <a:gd name="connsiteY6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875" h="609600">
                  <a:moveTo>
                    <a:pt x="402145" y="0"/>
                  </a:moveTo>
                  <a:lnTo>
                    <a:pt x="528733" y="192215"/>
                  </a:lnTo>
                  <a:lnTo>
                    <a:pt x="475869" y="272415"/>
                  </a:lnTo>
                  <a:lnTo>
                    <a:pt x="402145" y="160496"/>
                  </a:lnTo>
                  <a:lnTo>
                    <a:pt x="105632" y="611410"/>
                  </a:lnTo>
                  <a:lnTo>
                    <a:pt x="0" y="611410"/>
                  </a:lnTo>
                  <a:lnTo>
                    <a:pt x="402145" y="0"/>
                  </a:lnTo>
                  <a:close/>
                </a:path>
              </a:pathLst>
            </a:custGeom>
            <a:solidFill>
              <a:schemeClr val="bg1"/>
            </a:solidFill>
            <a:ln w="1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D1E3803D-06B2-4129-8E2E-D7D69D0489E0}"/>
                </a:ext>
              </a:extLst>
            </p:cNvPr>
            <p:cNvSpPr/>
            <p:nvPr/>
          </p:nvSpPr>
          <p:spPr>
            <a:xfrm>
              <a:off x="6527673" y="3497580"/>
              <a:ext cx="495300" cy="38100"/>
            </a:xfrm>
            <a:custGeom>
              <a:avLst/>
              <a:gdLst>
                <a:gd name="connsiteX0" fmla="*/ 0 w 495300"/>
                <a:gd name="connsiteY0" fmla="*/ 0 h 38100"/>
                <a:gd name="connsiteX1" fmla="*/ 26956 w 495300"/>
                <a:gd name="connsiteY1" fmla="*/ 42101 h 38100"/>
                <a:gd name="connsiteX2" fmla="*/ 501777 w 495300"/>
                <a:gd name="connsiteY2" fmla="*/ 42101 h 38100"/>
                <a:gd name="connsiteX3" fmla="*/ 0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0" y="0"/>
                  </a:moveTo>
                  <a:lnTo>
                    <a:pt x="26956" y="42101"/>
                  </a:lnTo>
                  <a:lnTo>
                    <a:pt x="501777" y="42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0B202379-0653-4194-BF48-32125AB88E28}"/>
                </a:ext>
              </a:extLst>
            </p:cNvPr>
            <p:cNvSpPr/>
            <p:nvPr/>
          </p:nvSpPr>
          <p:spPr>
            <a:xfrm>
              <a:off x="6014466" y="3176016"/>
              <a:ext cx="476250" cy="361950"/>
            </a:xfrm>
            <a:custGeom>
              <a:avLst/>
              <a:gdLst>
                <a:gd name="connsiteX0" fmla="*/ 241840 w 476250"/>
                <a:gd name="connsiteY0" fmla="*/ 0 h 361950"/>
                <a:gd name="connsiteX1" fmla="*/ 483680 w 476250"/>
                <a:gd name="connsiteY1" fmla="*/ 367094 h 361950"/>
                <a:gd name="connsiteX2" fmla="*/ 378047 w 476250"/>
                <a:gd name="connsiteY2" fmla="*/ 367094 h 361950"/>
                <a:gd name="connsiteX3" fmla="*/ 241935 w 476250"/>
                <a:gd name="connsiteY3" fmla="*/ 160401 h 361950"/>
                <a:gd name="connsiteX4" fmla="*/ 105727 w 476250"/>
                <a:gd name="connsiteY4" fmla="*/ 367094 h 361950"/>
                <a:gd name="connsiteX5" fmla="*/ 0 w 476250"/>
                <a:gd name="connsiteY5" fmla="*/ 367094 h 361950"/>
                <a:gd name="connsiteX6" fmla="*/ 241840 w 476250"/>
                <a:gd name="connsiteY6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361950">
                  <a:moveTo>
                    <a:pt x="241840" y="0"/>
                  </a:moveTo>
                  <a:lnTo>
                    <a:pt x="483680" y="367094"/>
                  </a:lnTo>
                  <a:lnTo>
                    <a:pt x="378047" y="367094"/>
                  </a:lnTo>
                  <a:lnTo>
                    <a:pt x="241935" y="160401"/>
                  </a:lnTo>
                  <a:lnTo>
                    <a:pt x="105727" y="367094"/>
                  </a:lnTo>
                  <a:lnTo>
                    <a:pt x="0" y="367094"/>
                  </a:lnTo>
                  <a:lnTo>
                    <a:pt x="24184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EF13BB60-E7F9-4E5C-94F2-FDA781ED12F7}"/>
                </a:ext>
              </a:extLst>
            </p:cNvPr>
            <p:cNvSpPr/>
            <p:nvPr/>
          </p:nvSpPr>
          <p:spPr>
            <a:xfrm>
              <a:off x="5169217" y="3674459"/>
              <a:ext cx="1847850" cy="257175"/>
            </a:xfrm>
            <a:custGeom>
              <a:avLst/>
              <a:gdLst>
                <a:gd name="connsiteX0" fmla="*/ 34100 w 1847850"/>
                <a:gd name="connsiteY0" fmla="*/ 253175 h 257175"/>
                <a:gd name="connsiteX1" fmla="*/ 33242 w 1847850"/>
                <a:gd name="connsiteY1" fmla="*/ 255937 h 257175"/>
                <a:gd name="connsiteX2" fmla="*/ 30480 w 1847850"/>
                <a:gd name="connsiteY2" fmla="*/ 257842 h 257175"/>
                <a:gd name="connsiteX3" fmla="*/ 25241 w 1847850"/>
                <a:gd name="connsiteY3" fmla="*/ 258985 h 257175"/>
                <a:gd name="connsiteX4" fmla="*/ 17050 w 1847850"/>
                <a:gd name="connsiteY4" fmla="*/ 259556 h 257175"/>
                <a:gd name="connsiteX5" fmla="*/ 8954 w 1847850"/>
                <a:gd name="connsiteY5" fmla="*/ 258985 h 257175"/>
                <a:gd name="connsiteX6" fmla="*/ 3620 w 1847850"/>
                <a:gd name="connsiteY6" fmla="*/ 257842 h 257175"/>
                <a:gd name="connsiteX7" fmla="*/ 857 w 1847850"/>
                <a:gd name="connsiteY7" fmla="*/ 255937 h 257175"/>
                <a:gd name="connsiteX8" fmla="*/ 0 w 1847850"/>
                <a:gd name="connsiteY8" fmla="*/ 253175 h 257175"/>
                <a:gd name="connsiteX9" fmla="*/ 0 w 1847850"/>
                <a:gd name="connsiteY9" fmla="*/ 6382 h 257175"/>
                <a:gd name="connsiteX10" fmla="*/ 857 w 1847850"/>
                <a:gd name="connsiteY10" fmla="*/ 3620 h 257175"/>
                <a:gd name="connsiteX11" fmla="*/ 3810 w 1847850"/>
                <a:gd name="connsiteY11" fmla="*/ 1715 h 257175"/>
                <a:gd name="connsiteX12" fmla="*/ 9144 w 1847850"/>
                <a:gd name="connsiteY12" fmla="*/ 572 h 257175"/>
                <a:gd name="connsiteX13" fmla="*/ 17050 w 1847850"/>
                <a:gd name="connsiteY13" fmla="*/ 0 h 257175"/>
                <a:gd name="connsiteX14" fmla="*/ 25241 w 1847850"/>
                <a:gd name="connsiteY14" fmla="*/ 572 h 257175"/>
                <a:gd name="connsiteX15" fmla="*/ 30480 w 1847850"/>
                <a:gd name="connsiteY15" fmla="*/ 1715 h 257175"/>
                <a:gd name="connsiteX16" fmla="*/ 33242 w 1847850"/>
                <a:gd name="connsiteY16" fmla="*/ 3620 h 257175"/>
                <a:gd name="connsiteX17" fmla="*/ 34100 w 1847850"/>
                <a:gd name="connsiteY17" fmla="*/ 6382 h 257175"/>
                <a:gd name="connsiteX18" fmla="*/ 34100 w 1847850"/>
                <a:gd name="connsiteY18" fmla="*/ 253175 h 257175"/>
                <a:gd name="connsiteX19" fmla="*/ 309563 w 1847850"/>
                <a:gd name="connsiteY19" fmla="*/ 16002 h 257175"/>
                <a:gd name="connsiteX20" fmla="*/ 309182 w 1847850"/>
                <a:gd name="connsiteY20" fmla="*/ 22479 h 257175"/>
                <a:gd name="connsiteX21" fmla="*/ 307943 w 1847850"/>
                <a:gd name="connsiteY21" fmla="*/ 26956 h 257175"/>
                <a:gd name="connsiteX22" fmla="*/ 305753 w 1847850"/>
                <a:gd name="connsiteY22" fmla="*/ 29432 h 257175"/>
                <a:gd name="connsiteX23" fmla="*/ 302895 w 1847850"/>
                <a:gd name="connsiteY23" fmla="*/ 30290 h 257175"/>
                <a:gd name="connsiteX24" fmla="*/ 230505 w 1847850"/>
                <a:gd name="connsiteY24" fmla="*/ 30290 h 257175"/>
                <a:gd name="connsiteX25" fmla="*/ 230505 w 1847850"/>
                <a:gd name="connsiteY25" fmla="*/ 253175 h 257175"/>
                <a:gd name="connsiteX26" fmla="*/ 229648 w 1847850"/>
                <a:gd name="connsiteY26" fmla="*/ 255937 h 257175"/>
                <a:gd name="connsiteX27" fmla="*/ 226886 w 1847850"/>
                <a:gd name="connsiteY27" fmla="*/ 257842 h 257175"/>
                <a:gd name="connsiteX28" fmla="*/ 221647 w 1847850"/>
                <a:gd name="connsiteY28" fmla="*/ 258985 h 257175"/>
                <a:gd name="connsiteX29" fmla="*/ 213360 w 1847850"/>
                <a:gd name="connsiteY29" fmla="*/ 259556 h 257175"/>
                <a:gd name="connsiteX30" fmla="*/ 205169 w 1847850"/>
                <a:gd name="connsiteY30" fmla="*/ 258985 h 257175"/>
                <a:gd name="connsiteX31" fmla="*/ 199835 w 1847850"/>
                <a:gd name="connsiteY31" fmla="*/ 257842 h 257175"/>
                <a:gd name="connsiteX32" fmla="*/ 197072 w 1847850"/>
                <a:gd name="connsiteY32" fmla="*/ 255937 h 257175"/>
                <a:gd name="connsiteX33" fmla="*/ 196310 w 1847850"/>
                <a:gd name="connsiteY33" fmla="*/ 253175 h 257175"/>
                <a:gd name="connsiteX34" fmla="*/ 196310 w 1847850"/>
                <a:gd name="connsiteY34" fmla="*/ 30290 h 257175"/>
                <a:gd name="connsiteX35" fmla="*/ 124016 w 1847850"/>
                <a:gd name="connsiteY35" fmla="*/ 30290 h 257175"/>
                <a:gd name="connsiteX36" fmla="*/ 121063 w 1847850"/>
                <a:gd name="connsiteY36" fmla="*/ 29432 h 257175"/>
                <a:gd name="connsiteX37" fmla="*/ 118967 w 1847850"/>
                <a:gd name="connsiteY37" fmla="*/ 26956 h 257175"/>
                <a:gd name="connsiteX38" fmla="*/ 117634 w 1847850"/>
                <a:gd name="connsiteY38" fmla="*/ 22479 h 257175"/>
                <a:gd name="connsiteX39" fmla="*/ 117158 w 1847850"/>
                <a:gd name="connsiteY39" fmla="*/ 16002 h 257175"/>
                <a:gd name="connsiteX40" fmla="*/ 117634 w 1847850"/>
                <a:gd name="connsiteY40" fmla="*/ 9335 h 257175"/>
                <a:gd name="connsiteX41" fmla="*/ 118967 w 1847850"/>
                <a:gd name="connsiteY41" fmla="*/ 4667 h 257175"/>
                <a:gd name="connsiteX42" fmla="*/ 121063 w 1847850"/>
                <a:gd name="connsiteY42" fmla="*/ 2096 h 257175"/>
                <a:gd name="connsiteX43" fmla="*/ 124016 w 1847850"/>
                <a:gd name="connsiteY43" fmla="*/ 1334 h 257175"/>
                <a:gd name="connsiteX44" fmla="*/ 302800 w 1847850"/>
                <a:gd name="connsiteY44" fmla="*/ 1334 h 257175"/>
                <a:gd name="connsiteX45" fmla="*/ 305657 w 1847850"/>
                <a:gd name="connsiteY45" fmla="*/ 2096 h 257175"/>
                <a:gd name="connsiteX46" fmla="*/ 307848 w 1847850"/>
                <a:gd name="connsiteY46" fmla="*/ 4667 h 257175"/>
                <a:gd name="connsiteX47" fmla="*/ 309086 w 1847850"/>
                <a:gd name="connsiteY47" fmla="*/ 9335 h 257175"/>
                <a:gd name="connsiteX48" fmla="*/ 309563 w 1847850"/>
                <a:gd name="connsiteY48" fmla="*/ 16002 h 257175"/>
                <a:gd name="connsiteX49" fmla="*/ 309563 w 1847850"/>
                <a:gd name="connsiteY49" fmla="*/ 16002 h 257175"/>
                <a:gd name="connsiteX50" fmla="*/ 669322 w 1847850"/>
                <a:gd name="connsiteY50" fmla="*/ 253365 h 257175"/>
                <a:gd name="connsiteX51" fmla="*/ 668465 w 1847850"/>
                <a:gd name="connsiteY51" fmla="*/ 256032 h 257175"/>
                <a:gd name="connsiteX52" fmla="*/ 665702 w 1847850"/>
                <a:gd name="connsiteY52" fmla="*/ 257937 h 257175"/>
                <a:gd name="connsiteX53" fmla="*/ 660464 w 1847850"/>
                <a:gd name="connsiteY53" fmla="*/ 259175 h 257175"/>
                <a:gd name="connsiteX54" fmla="*/ 652272 w 1847850"/>
                <a:gd name="connsiteY54" fmla="*/ 259556 h 257175"/>
                <a:gd name="connsiteX55" fmla="*/ 644176 w 1847850"/>
                <a:gd name="connsiteY55" fmla="*/ 259175 h 257175"/>
                <a:gd name="connsiteX56" fmla="*/ 638937 w 1847850"/>
                <a:gd name="connsiteY56" fmla="*/ 257937 h 257175"/>
                <a:gd name="connsiteX57" fmla="*/ 636175 w 1847850"/>
                <a:gd name="connsiteY57" fmla="*/ 256032 h 257175"/>
                <a:gd name="connsiteX58" fmla="*/ 635318 w 1847850"/>
                <a:gd name="connsiteY58" fmla="*/ 253365 h 257175"/>
                <a:gd name="connsiteX59" fmla="*/ 635318 w 1847850"/>
                <a:gd name="connsiteY59" fmla="*/ 30861 h 257175"/>
                <a:gd name="connsiteX60" fmla="*/ 519113 w 1847850"/>
                <a:gd name="connsiteY60" fmla="*/ 30861 h 257175"/>
                <a:gd name="connsiteX61" fmla="*/ 519113 w 1847850"/>
                <a:gd name="connsiteY61" fmla="*/ 253460 h 257175"/>
                <a:gd name="connsiteX62" fmla="*/ 518255 w 1847850"/>
                <a:gd name="connsiteY62" fmla="*/ 256127 h 257175"/>
                <a:gd name="connsiteX63" fmla="*/ 515493 w 1847850"/>
                <a:gd name="connsiteY63" fmla="*/ 258032 h 257175"/>
                <a:gd name="connsiteX64" fmla="*/ 510254 w 1847850"/>
                <a:gd name="connsiteY64" fmla="*/ 259271 h 257175"/>
                <a:gd name="connsiteX65" fmla="*/ 502063 w 1847850"/>
                <a:gd name="connsiteY65" fmla="*/ 259652 h 257175"/>
                <a:gd name="connsiteX66" fmla="*/ 493776 w 1847850"/>
                <a:gd name="connsiteY66" fmla="*/ 259271 h 257175"/>
                <a:gd name="connsiteX67" fmla="*/ 488537 w 1847850"/>
                <a:gd name="connsiteY67" fmla="*/ 258032 h 257175"/>
                <a:gd name="connsiteX68" fmla="*/ 485775 w 1847850"/>
                <a:gd name="connsiteY68" fmla="*/ 256127 h 257175"/>
                <a:gd name="connsiteX69" fmla="*/ 484918 w 1847850"/>
                <a:gd name="connsiteY69" fmla="*/ 253460 h 257175"/>
                <a:gd name="connsiteX70" fmla="*/ 484918 w 1847850"/>
                <a:gd name="connsiteY70" fmla="*/ 15145 h 257175"/>
                <a:gd name="connsiteX71" fmla="*/ 488347 w 1847850"/>
                <a:gd name="connsiteY71" fmla="*/ 4667 h 257175"/>
                <a:gd name="connsiteX72" fmla="*/ 497205 w 1847850"/>
                <a:gd name="connsiteY72" fmla="*/ 1238 h 257175"/>
                <a:gd name="connsiteX73" fmla="*/ 657511 w 1847850"/>
                <a:gd name="connsiteY73" fmla="*/ 1238 h 257175"/>
                <a:gd name="connsiteX74" fmla="*/ 666274 w 1847850"/>
                <a:gd name="connsiteY74" fmla="*/ 4667 h 257175"/>
                <a:gd name="connsiteX75" fmla="*/ 669512 w 1847850"/>
                <a:gd name="connsiteY75" fmla="*/ 15145 h 257175"/>
                <a:gd name="connsiteX76" fmla="*/ 669512 w 1847850"/>
                <a:gd name="connsiteY76" fmla="*/ 253365 h 257175"/>
                <a:gd name="connsiteX77" fmla="*/ 969074 w 1847850"/>
                <a:gd name="connsiteY77" fmla="*/ 162020 h 257175"/>
                <a:gd name="connsiteX78" fmla="*/ 963263 w 1847850"/>
                <a:gd name="connsiteY78" fmla="*/ 202216 h 257175"/>
                <a:gd name="connsiteX79" fmla="*/ 946118 w 1847850"/>
                <a:gd name="connsiteY79" fmla="*/ 233934 h 257175"/>
                <a:gd name="connsiteX80" fmla="*/ 917448 w 1847850"/>
                <a:gd name="connsiteY80" fmla="*/ 254699 h 257175"/>
                <a:gd name="connsiteX81" fmla="*/ 877633 w 1847850"/>
                <a:gd name="connsiteY81" fmla="*/ 262128 h 257175"/>
                <a:gd name="connsiteX82" fmla="*/ 839153 w 1847850"/>
                <a:gd name="connsiteY82" fmla="*/ 255556 h 257175"/>
                <a:gd name="connsiteX83" fmla="*/ 811816 w 1847850"/>
                <a:gd name="connsiteY83" fmla="*/ 236506 h 257175"/>
                <a:gd name="connsiteX84" fmla="*/ 795528 w 1847850"/>
                <a:gd name="connsiteY84" fmla="*/ 206026 h 257175"/>
                <a:gd name="connsiteX85" fmla="*/ 790194 w 1847850"/>
                <a:gd name="connsiteY85" fmla="*/ 165545 h 257175"/>
                <a:gd name="connsiteX86" fmla="*/ 795814 w 1847850"/>
                <a:gd name="connsiteY86" fmla="*/ 125349 h 257175"/>
                <a:gd name="connsiteX87" fmla="*/ 812959 w 1847850"/>
                <a:gd name="connsiteY87" fmla="*/ 93631 h 257175"/>
                <a:gd name="connsiteX88" fmla="*/ 841534 w 1847850"/>
                <a:gd name="connsiteY88" fmla="*/ 72962 h 257175"/>
                <a:gd name="connsiteX89" fmla="*/ 881444 w 1847850"/>
                <a:gd name="connsiteY89" fmla="*/ 65627 h 257175"/>
                <a:gd name="connsiteX90" fmla="*/ 919925 w 1847850"/>
                <a:gd name="connsiteY90" fmla="*/ 72200 h 257175"/>
                <a:gd name="connsiteX91" fmla="*/ 947261 w 1847850"/>
                <a:gd name="connsiteY91" fmla="*/ 91250 h 257175"/>
                <a:gd name="connsiteX92" fmla="*/ 963644 w 1847850"/>
                <a:gd name="connsiteY92" fmla="*/ 121634 h 257175"/>
                <a:gd name="connsiteX93" fmla="*/ 969074 w 1847850"/>
                <a:gd name="connsiteY93" fmla="*/ 162020 h 257175"/>
                <a:gd name="connsiteX94" fmla="*/ 969074 w 1847850"/>
                <a:gd name="connsiteY94" fmla="*/ 162020 h 257175"/>
                <a:gd name="connsiteX95" fmla="*/ 934593 w 1847850"/>
                <a:gd name="connsiteY95" fmla="*/ 164116 h 257175"/>
                <a:gd name="connsiteX96" fmla="*/ 931831 w 1847850"/>
                <a:gd name="connsiteY96" fmla="*/ 136684 h 257175"/>
                <a:gd name="connsiteX97" fmla="*/ 922973 w 1847850"/>
                <a:gd name="connsiteY97" fmla="*/ 114014 h 257175"/>
                <a:gd name="connsiteX98" fmla="*/ 906304 w 1847850"/>
                <a:gd name="connsiteY98" fmla="*/ 98584 h 257175"/>
                <a:gd name="connsiteX99" fmla="*/ 880015 w 1847850"/>
                <a:gd name="connsiteY99" fmla="*/ 92869 h 257175"/>
                <a:gd name="connsiteX100" fmla="*/ 855059 w 1847850"/>
                <a:gd name="connsiteY100" fmla="*/ 98108 h 257175"/>
                <a:gd name="connsiteX101" fmla="*/ 837914 w 1847850"/>
                <a:gd name="connsiteY101" fmla="*/ 112681 h 257175"/>
                <a:gd name="connsiteX102" fmla="*/ 827913 w 1847850"/>
                <a:gd name="connsiteY102" fmla="*/ 135065 h 257175"/>
                <a:gd name="connsiteX103" fmla="*/ 824675 w 1847850"/>
                <a:gd name="connsiteY103" fmla="*/ 163259 h 257175"/>
                <a:gd name="connsiteX104" fmla="*/ 827342 w 1847850"/>
                <a:gd name="connsiteY104" fmla="*/ 190881 h 257175"/>
                <a:gd name="connsiteX105" fmla="*/ 836295 w 1847850"/>
                <a:gd name="connsiteY105" fmla="*/ 213360 h 257175"/>
                <a:gd name="connsiteX106" fmla="*/ 853059 w 1847850"/>
                <a:gd name="connsiteY106" fmla="*/ 228695 h 257175"/>
                <a:gd name="connsiteX107" fmla="*/ 879253 w 1847850"/>
                <a:gd name="connsiteY107" fmla="*/ 234315 h 257175"/>
                <a:gd name="connsiteX108" fmla="*/ 904113 w 1847850"/>
                <a:gd name="connsiteY108" fmla="*/ 229172 h 257175"/>
                <a:gd name="connsiteX109" fmla="*/ 921353 w 1847850"/>
                <a:gd name="connsiteY109" fmla="*/ 214694 h 257175"/>
                <a:gd name="connsiteX110" fmla="*/ 931355 w 1847850"/>
                <a:gd name="connsiteY110" fmla="*/ 192405 h 257175"/>
                <a:gd name="connsiteX111" fmla="*/ 934593 w 1847850"/>
                <a:gd name="connsiteY111" fmla="*/ 164116 h 257175"/>
                <a:gd name="connsiteX112" fmla="*/ 934593 w 1847850"/>
                <a:gd name="connsiteY112" fmla="*/ 164116 h 257175"/>
                <a:gd name="connsiteX113" fmla="*/ 1233202 w 1847850"/>
                <a:gd name="connsiteY113" fmla="*/ 253365 h 257175"/>
                <a:gd name="connsiteX114" fmla="*/ 1232440 w 1847850"/>
                <a:gd name="connsiteY114" fmla="*/ 256032 h 257175"/>
                <a:gd name="connsiteX115" fmla="*/ 1229773 w 1847850"/>
                <a:gd name="connsiteY115" fmla="*/ 257937 h 257175"/>
                <a:gd name="connsiteX116" fmla="*/ 1224820 w 1847850"/>
                <a:gd name="connsiteY116" fmla="*/ 259175 h 257175"/>
                <a:gd name="connsiteX117" fmla="*/ 1216914 w 1847850"/>
                <a:gd name="connsiteY117" fmla="*/ 259556 h 257175"/>
                <a:gd name="connsiteX118" fmla="*/ 1208818 w 1847850"/>
                <a:gd name="connsiteY118" fmla="*/ 259175 h 257175"/>
                <a:gd name="connsiteX119" fmla="*/ 1203674 w 1847850"/>
                <a:gd name="connsiteY119" fmla="*/ 257937 h 257175"/>
                <a:gd name="connsiteX120" fmla="*/ 1201007 w 1847850"/>
                <a:gd name="connsiteY120" fmla="*/ 256032 h 257175"/>
                <a:gd name="connsiteX121" fmla="*/ 1200150 w 1847850"/>
                <a:gd name="connsiteY121" fmla="*/ 253365 h 257175"/>
                <a:gd name="connsiteX122" fmla="*/ 1200150 w 1847850"/>
                <a:gd name="connsiteY122" fmla="*/ 97155 h 257175"/>
                <a:gd name="connsiteX123" fmla="*/ 1150811 w 1847850"/>
                <a:gd name="connsiteY123" fmla="*/ 97155 h 257175"/>
                <a:gd name="connsiteX124" fmla="*/ 1143191 w 1847850"/>
                <a:gd name="connsiteY124" fmla="*/ 153353 h 257175"/>
                <a:gd name="connsiteX125" fmla="*/ 1133094 w 1847850"/>
                <a:gd name="connsiteY125" fmla="*/ 196310 h 257175"/>
                <a:gd name="connsiteX126" fmla="*/ 1120521 w 1847850"/>
                <a:gd name="connsiteY126" fmla="*/ 227076 h 257175"/>
                <a:gd name="connsiteX127" fmla="*/ 1105376 w 1847850"/>
                <a:gd name="connsiteY127" fmla="*/ 247269 h 257175"/>
                <a:gd name="connsiteX128" fmla="*/ 1087469 w 1847850"/>
                <a:gd name="connsiteY128" fmla="*/ 258318 h 257175"/>
                <a:gd name="connsiteX129" fmla="*/ 1066895 w 1847850"/>
                <a:gd name="connsiteY129" fmla="*/ 261652 h 257175"/>
                <a:gd name="connsiteX130" fmla="*/ 1063847 w 1847850"/>
                <a:gd name="connsiteY130" fmla="*/ 261080 h 257175"/>
                <a:gd name="connsiteX131" fmla="*/ 1061752 w 1847850"/>
                <a:gd name="connsiteY131" fmla="*/ 258890 h 257175"/>
                <a:gd name="connsiteX132" fmla="*/ 1060514 w 1847850"/>
                <a:gd name="connsiteY132" fmla="*/ 254413 h 257175"/>
                <a:gd name="connsiteX133" fmla="*/ 1060133 w 1847850"/>
                <a:gd name="connsiteY133" fmla="*/ 246888 h 257175"/>
                <a:gd name="connsiteX134" fmla="*/ 1060514 w 1847850"/>
                <a:gd name="connsiteY134" fmla="*/ 239173 h 257175"/>
                <a:gd name="connsiteX135" fmla="*/ 1061561 w 1847850"/>
                <a:gd name="connsiteY135" fmla="*/ 234315 h 257175"/>
                <a:gd name="connsiteX136" fmla="*/ 1063276 w 1847850"/>
                <a:gd name="connsiteY136" fmla="*/ 231934 h 257175"/>
                <a:gd name="connsiteX137" fmla="*/ 1065943 w 1847850"/>
                <a:gd name="connsiteY137" fmla="*/ 231362 h 257175"/>
                <a:gd name="connsiteX138" fmla="*/ 1078516 w 1847850"/>
                <a:gd name="connsiteY138" fmla="*/ 228314 h 257175"/>
                <a:gd name="connsiteX139" fmla="*/ 1089660 w 1847850"/>
                <a:gd name="connsiteY139" fmla="*/ 218218 h 257175"/>
                <a:gd name="connsiteX140" fmla="*/ 1099471 w 1847850"/>
                <a:gd name="connsiteY140" fmla="*/ 199739 h 257175"/>
                <a:gd name="connsiteX141" fmla="*/ 1107758 w 1847850"/>
                <a:gd name="connsiteY141" fmla="*/ 171641 h 257175"/>
                <a:gd name="connsiteX142" fmla="*/ 1114901 w 1847850"/>
                <a:gd name="connsiteY142" fmla="*/ 132588 h 257175"/>
                <a:gd name="connsiteX143" fmla="*/ 1121283 w 1847850"/>
                <a:gd name="connsiteY143" fmla="*/ 81248 h 257175"/>
                <a:gd name="connsiteX144" fmla="*/ 1124141 w 1847850"/>
                <a:gd name="connsiteY144" fmla="*/ 72390 h 257175"/>
                <a:gd name="connsiteX145" fmla="*/ 1131189 w 1847850"/>
                <a:gd name="connsiteY145" fmla="*/ 69533 h 257175"/>
                <a:gd name="connsiteX146" fmla="*/ 1223010 w 1847850"/>
                <a:gd name="connsiteY146" fmla="*/ 69533 h 257175"/>
                <a:gd name="connsiteX147" fmla="*/ 1230535 w 1847850"/>
                <a:gd name="connsiteY147" fmla="*/ 72390 h 257175"/>
                <a:gd name="connsiteX148" fmla="*/ 1233202 w 1847850"/>
                <a:gd name="connsiteY148" fmla="*/ 81248 h 257175"/>
                <a:gd name="connsiteX149" fmla="*/ 1233202 w 1847850"/>
                <a:gd name="connsiteY149" fmla="*/ 253365 h 257175"/>
                <a:gd name="connsiteX150" fmla="*/ 1608296 w 1847850"/>
                <a:gd name="connsiteY150" fmla="*/ 161544 h 257175"/>
                <a:gd name="connsiteX151" fmla="*/ 1602486 w 1847850"/>
                <a:gd name="connsiteY151" fmla="*/ 201835 h 257175"/>
                <a:gd name="connsiteX152" fmla="*/ 1585436 w 1847850"/>
                <a:gd name="connsiteY152" fmla="*/ 233648 h 257175"/>
                <a:gd name="connsiteX153" fmla="*/ 1557909 w 1847850"/>
                <a:gd name="connsiteY153" fmla="*/ 254508 h 257175"/>
                <a:gd name="connsiteX154" fmla="*/ 1520762 w 1847850"/>
                <a:gd name="connsiteY154" fmla="*/ 262128 h 257175"/>
                <a:gd name="connsiteX155" fmla="*/ 1483900 w 1847850"/>
                <a:gd name="connsiteY155" fmla="*/ 256223 h 257175"/>
                <a:gd name="connsiteX156" fmla="*/ 1457897 w 1847850"/>
                <a:gd name="connsiteY156" fmla="*/ 239078 h 257175"/>
                <a:gd name="connsiteX157" fmla="*/ 1441990 w 1847850"/>
                <a:gd name="connsiteY157" fmla="*/ 211360 h 257175"/>
                <a:gd name="connsiteX158" fmla="*/ 1435513 w 1847850"/>
                <a:gd name="connsiteY158" fmla="*/ 174117 h 257175"/>
                <a:gd name="connsiteX159" fmla="*/ 1395794 w 1847850"/>
                <a:gd name="connsiteY159" fmla="*/ 174117 h 257175"/>
                <a:gd name="connsiteX160" fmla="*/ 1395794 w 1847850"/>
                <a:gd name="connsiteY160" fmla="*/ 253365 h 257175"/>
                <a:gd name="connsiteX161" fmla="*/ 1394936 w 1847850"/>
                <a:gd name="connsiteY161" fmla="*/ 256032 h 257175"/>
                <a:gd name="connsiteX162" fmla="*/ 1392365 w 1847850"/>
                <a:gd name="connsiteY162" fmla="*/ 257937 h 257175"/>
                <a:gd name="connsiteX163" fmla="*/ 1387412 w 1847850"/>
                <a:gd name="connsiteY163" fmla="*/ 259175 h 257175"/>
                <a:gd name="connsiteX164" fmla="*/ 1379220 w 1847850"/>
                <a:gd name="connsiteY164" fmla="*/ 259556 h 257175"/>
                <a:gd name="connsiteX165" fmla="*/ 1371314 w 1847850"/>
                <a:gd name="connsiteY165" fmla="*/ 259175 h 257175"/>
                <a:gd name="connsiteX166" fmla="*/ 1366266 w 1847850"/>
                <a:gd name="connsiteY166" fmla="*/ 257937 h 257175"/>
                <a:gd name="connsiteX167" fmla="*/ 1363694 w 1847850"/>
                <a:gd name="connsiteY167" fmla="*/ 256032 h 257175"/>
                <a:gd name="connsiteX168" fmla="*/ 1362932 w 1847850"/>
                <a:gd name="connsiteY168" fmla="*/ 253365 h 257175"/>
                <a:gd name="connsiteX169" fmla="*/ 1362932 w 1847850"/>
                <a:gd name="connsiteY169" fmla="*/ 74581 h 257175"/>
                <a:gd name="connsiteX170" fmla="*/ 1363694 w 1847850"/>
                <a:gd name="connsiteY170" fmla="*/ 71819 h 257175"/>
                <a:gd name="connsiteX171" fmla="*/ 1366266 w 1847850"/>
                <a:gd name="connsiteY171" fmla="*/ 69914 h 257175"/>
                <a:gd name="connsiteX172" fmla="*/ 1371314 w 1847850"/>
                <a:gd name="connsiteY172" fmla="*/ 68771 h 257175"/>
                <a:gd name="connsiteX173" fmla="*/ 1379220 w 1847850"/>
                <a:gd name="connsiteY173" fmla="*/ 68390 h 257175"/>
                <a:gd name="connsiteX174" fmla="*/ 1387412 w 1847850"/>
                <a:gd name="connsiteY174" fmla="*/ 68771 h 257175"/>
                <a:gd name="connsiteX175" fmla="*/ 1391888 w 1847850"/>
                <a:gd name="connsiteY175" fmla="*/ 69723 h 257175"/>
                <a:gd name="connsiteX176" fmla="*/ 1392365 w 1847850"/>
                <a:gd name="connsiteY176" fmla="*/ 69914 h 257175"/>
                <a:gd name="connsiteX177" fmla="*/ 1394936 w 1847850"/>
                <a:gd name="connsiteY177" fmla="*/ 71819 h 257175"/>
                <a:gd name="connsiteX178" fmla="*/ 1395794 w 1847850"/>
                <a:gd name="connsiteY178" fmla="*/ 74581 h 257175"/>
                <a:gd name="connsiteX179" fmla="*/ 1395794 w 1847850"/>
                <a:gd name="connsiteY179" fmla="*/ 148114 h 257175"/>
                <a:gd name="connsiteX180" fmla="*/ 1436275 w 1847850"/>
                <a:gd name="connsiteY180" fmla="*/ 148114 h 257175"/>
                <a:gd name="connsiteX181" fmla="*/ 1444371 w 1847850"/>
                <a:gd name="connsiteY181" fmla="*/ 114776 h 257175"/>
                <a:gd name="connsiteX182" fmla="*/ 1461421 w 1847850"/>
                <a:gd name="connsiteY182" fmla="*/ 88773 h 257175"/>
                <a:gd name="connsiteX183" fmla="*/ 1487710 w 1847850"/>
                <a:gd name="connsiteY183" fmla="*/ 71819 h 257175"/>
                <a:gd name="connsiteX184" fmla="*/ 1523429 w 1847850"/>
                <a:gd name="connsiteY184" fmla="*/ 65723 h 257175"/>
                <a:gd name="connsiteX185" fmla="*/ 1560767 w 1847850"/>
                <a:gd name="connsiteY185" fmla="*/ 72485 h 257175"/>
                <a:gd name="connsiteX186" fmla="*/ 1587246 w 1847850"/>
                <a:gd name="connsiteY186" fmla="*/ 91726 h 257175"/>
                <a:gd name="connsiteX187" fmla="*/ 1603058 w 1847850"/>
                <a:gd name="connsiteY187" fmla="*/ 122015 h 257175"/>
                <a:gd name="connsiteX188" fmla="*/ 1608296 w 1847850"/>
                <a:gd name="connsiteY188" fmla="*/ 161544 h 257175"/>
                <a:gd name="connsiteX189" fmla="*/ 1608296 w 1847850"/>
                <a:gd name="connsiteY189" fmla="*/ 161544 h 257175"/>
                <a:gd name="connsiteX190" fmla="*/ 1574006 w 1847850"/>
                <a:gd name="connsiteY190" fmla="*/ 163735 h 257175"/>
                <a:gd name="connsiteX191" fmla="*/ 1571530 w 1847850"/>
                <a:gd name="connsiteY191" fmla="*/ 136874 h 257175"/>
                <a:gd name="connsiteX192" fmla="*/ 1563338 w 1847850"/>
                <a:gd name="connsiteY192" fmla="*/ 114300 h 257175"/>
                <a:gd name="connsiteX193" fmla="*/ 1547432 w 1847850"/>
                <a:gd name="connsiteY193" fmla="*/ 98774 h 257175"/>
                <a:gd name="connsiteX194" fmla="*/ 1522095 w 1847850"/>
                <a:gd name="connsiteY194" fmla="*/ 92964 h 257175"/>
                <a:gd name="connsiteX195" fmla="*/ 1498283 w 1847850"/>
                <a:gd name="connsiteY195" fmla="*/ 98393 h 257175"/>
                <a:gd name="connsiteX196" fmla="*/ 1481614 w 1847850"/>
                <a:gd name="connsiteY196" fmla="*/ 113062 h 257175"/>
                <a:gd name="connsiteX197" fmla="*/ 1471994 w 1847850"/>
                <a:gd name="connsiteY197" fmla="*/ 135350 h 257175"/>
                <a:gd name="connsiteX198" fmla="*/ 1468946 w 1847850"/>
                <a:gd name="connsiteY198" fmla="*/ 163163 h 257175"/>
                <a:gd name="connsiteX199" fmla="*/ 1471327 w 1847850"/>
                <a:gd name="connsiteY199" fmla="*/ 191262 h 257175"/>
                <a:gd name="connsiteX200" fmla="*/ 1479613 w 1847850"/>
                <a:gd name="connsiteY200" fmla="*/ 213932 h 257175"/>
                <a:gd name="connsiteX201" fmla="*/ 1495330 w 1847850"/>
                <a:gd name="connsiteY201" fmla="*/ 229076 h 257175"/>
                <a:gd name="connsiteX202" fmla="*/ 1520762 w 1847850"/>
                <a:gd name="connsiteY202" fmla="*/ 234506 h 257175"/>
                <a:gd name="connsiteX203" fmla="*/ 1543622 w 1847850"/>
                <a:gd name="connsiteY203" fmla="*/ 229934 h 257175"/>
                <a:gd name="connsiteX204" fmla="*/ 1560290 w 1847850"/>
                <a:gd name="connsiteY204" fmla="*/ 216503 h 257175"/>
                <a:gd name="connsiteX205" fmla="*/ 1570482 w 1847850"/>
                <a:gd name="connsiteY205" fmla="*/ 194405 h 257175"/>
                <a:gd name="connsiteX206" fmla="*/ 1574006 w 1847850"/>
                <a:gd name="connsiteY206" fmla="*/ 163735 h 257175"/>
                <a:gd name="connsiteX207" fmla="*/ 1574006 w 1847850"/>
                <a:gd name="connsiteY207" fmla="*/ 163735 h 257175"/>
                <a:gd name="connsiteX208" fmla="*/ 1854137 w 1847850"/>
                <a:gd name="connsiteY208" fmla="*/ 226124 h 257175"/>
                <a:gd name="connsiteX209" fmla="*/ 1853946 w 1847850"/>
                <a:gd name="connsiteY209" fmla="*/ 232029 h 257175"/>
                <a:gd name="connsiteX210" fmla="*/ 1853279 w 1847850"/>
                <a:gd name="connsiteY210" fmla="*/ 236125 h 257175"/>
                <a:gd name="connsiteX211" fmla="*/ 1852041 w 1847850"/>
                <a:gd name="connsiteY211" fmla="*/ 239078 h 257175"/>
                <a:gd name="connsiteX212" fmla="*/ 1848803 w 1847850"/>
                <a:gd name="connsiteY212" fmla="*/ 242888 h 257175"/>
                <a:gd name="connsiteX213" fmla="*/ 1840421 w 1847850"/>
                <a:gd name="connsiteY213" fmla="*/ 249079 h 257175"/>
                <a:gd name="connsiteX214" fmla="*/ 1826990 w 1847850"/>
                <a:gd name="connsiteY214" fmla="*/ 255556 h 257175"/>
                <a:gd name="connsiteX215" fmla="*/ 1810798 w 1847850"/>
                <a:gd name="connsiteY215" fmla="*/ 260223 h 257175"/>
                <a:gd name="connsiteX216" fmla="*/ 1792700 w 1847850"/>
                <a:gd name="connsiteY216" fmla="*/ 262033 h 257175"/>
                <a:gd name="connsiteX217" fmla="*/ 1758601 w 1847850"/>
                <a:gd name="connsiteY217" fmla="*/ 255651 h 257175"/>
                <a:gd name="connsiteX218" fmla="*/ 1733645 w 1847850"/>
                <a:gd name="connsiteY218" fmla="*/ 237077 h 257175"/>
                <a:gd name="connsiteX219" fmla="*/ 1718310 w 1847850"/>
                <a:gd name="connsiteY219" fmla="*/ 207074 h 257175"/>
                <a:gd name="connsiteX220" fmla="*/ 1713071 w 1847850"/>
                <a:gd name="connsiteY220" fmla="*/ 166021 h 257175"/>
                <a:gd name="connsiteX221" fmla="*/ 1719548 w 1847850"/>
                <a:gd name="connsiteY221" fmla="*/ 120587 h 257175"/>
                <a:gd name="connsiteX222" fmla="*/ 1737265 w 1847850"/>
                <a:gd name="connsiteY222" fmla="*/ 89535 h 257175"/>
                <a:gd name="connsiteX223" fmla="*/ 1763649 w 1847850"/>
                <a:gd name="connsiteY223" fmla="*/ 71533 h 257175"/>
                <a:gd name="connsiteX224" fmla="*/ 1796510 w 1847850"/>
                <a:gd name="connsiteY224" fmla="*/ 65627 h 257175"/>
                <a:gd name="connsiteX225" fmla="*/ 1813084 w 1847850"/>
                <a:gd name="connsiteY225" fmla="*/ 67247 h 257175"/>
                <a:gd name="connsiteX226" fmla="*/ 1827848 w 1847850"/>
                <a:gd name="connsiteY226" fmla="*/ 71342 h 257175"/>
                <a:gd name="connsiteX227" fmla="*/ 1839849 w 1847850"/>
                <a:gd name="connsiteY227" fmla="*/ 77343 h 257175"/>
                <a:gd name="connsiteX228" fmla="*/ 1847469 w 1847850"/>
                <a:gd name="connsiteY228" fmla="*/ 83153 h 257175"/>
                <a:gd name="connsiteX229" fmla="*/ 1850708 w 1847850"/>
                <a:gd name="connsiteY229" fmla="*/ 86963 h 257175"/>
                <a:gd name="connsiteX230" fmla="*/ 1852232 w 1847850"/>
                <a:gd name="connsiteY230" fmla="*/ 90202 h 257175"/>
                <a:gd name="connsiteX231" fmla="*/ 1853089 w 1847850"/>
                <a:gd name="connsiteY231" fmla="*/ 94488 h 257175"/>
                <a:gd name="connsiteX232" fmla="*/ 1853279 w 1847850"/>
                <a:gd name="connsiteY232" fmla="*/ 100489 h 257175"/>
                <a:gd name="connsiteX233" fmla="*/ 1851565 w 1847850"/>
                <a:gd name="connsiteY233" fmla="*/ 111252 h 257175"/>
                <a:gd name="connsiteX234" fmla="*/ 1847183 w 1847850"/>
                <a:gd name="connsiteY234" fmla="*/ 114395 h 257175"/>
                <a:gd name="connsiteX235" fmla="*/ 1840325 w 1847850"/>
                <a:gd name="connsiteY235" fmla="*/ 111157 h 257175"/>
                <a:gd name="connsiteX236" fmla="*/ 1830515 w 1847850"/>
                <a:gd name="connsiteY236" fmla="*/ 103918 h 257175"/>
                <a:gd name="connsiteX237" fmla="*/ 1816132 w 1847850"/>
                <a:gd name="connsiteY237" fmla="*/ 96679 h 257175"/>
                <a:gd name="connsiteX238" fmla="*/ 1796129 w 1847850"/>
                <a:gd name="connsiteY238" fmla="*/ 93345 h 257175"/>
                <a:gd name="connsiteX239" fmla="*/ 1759934 w 1847850"/>
                <a:gd name="connsiteY239" fmla="*/ 111538 h 257175"/>
                <a:gd name="connsiteX240" fmla="*/ 1747361 w 1847850"/>
                <a:gd name="connsiteY240" fmla="*/ 164306 h 257175"/>
                <a:gd name="connsiteX241" fmla="*/ 1750600 w 1847850"/>
                <a:gd name="connsiteY241" fmla="*/ 194596 h 257175"/>
                <a:gd name="connsiteX242" fmla="*/ 1760220 w 1847850"/>
                <a:gd name="connsiteY242" fmla="*/ 216313 h 257175"/>
                <a:gd name="connsiteX243" fmla="*/ 1775841 w 1847850"/>
                <a:gd name="connsiteY243" fmla="*/ 229362 h 257175"/>
                <a:gd name="connsiteX244" fmla="*/ 1796987 w 1847850"/>
                <a:gd name="connsiteY244" fmla="*/ 233648 h 257175"/>
                <a:gd name="connsiteX245" fmla="*/ 1816894 w 1847850"/>
                <a:gd name="connsiteY245" fmla="*/ 230029 h 257175"/>
                <a:gd name="connsiteX246" fmla="*/ 1831658 w 1847850"/>
                <a:gd name="connsiteY246" fmla="*/ 222123 h 257175"/>
                <a:gd name="connsiteX247" fmla="*/ 1842230 w 1847850"/>
                <a:gd name="connsiteY247" fmla="*/ 214408 h 257175"/>
                <a:gd name="connsiteX248" fmla="*/ 1848898 w 1847850"/>
                <a:gd name="connsiteY248" fmla="*/ 210979 h 257175"/>
                <a:gd name="connsiteX249" fmla="*/ 1851279 w 1847850"/>
                <a:gd name="connsiteY249" fmla="*/ 211741 h 257175"/>
                <a:gd name="connsiteX250" fmla="*/ 1852994 w 1847850"/>
                <a:gd name="connsiteY250" fmla="*/ 214503 h 257175"/>
                <a:gd name="connsiteX251" fmla="*/ 1853946 w 1847850"/>
                <a:gd name="connsiteY251" fmla="*/ 219266 h 257175"/>
                <a:gd name="connsiteX252" fmla="*/ 1854137 w 1847850"/>
                <a:gd name="connsiteY252" fmla="*/ 226124 h 257175"/>
                <a:gd name="connsiteX253" fmla="*/ 1854137 w 1847850"/>
                <a:gd name="connsiteY253" fmla="*/ 22612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1847850" h="257175">
                  <a:moveTo>
                    <a:pt x="34100" y="253175"/>
                  </a:moveTo>
                  <a:cubicBezTo>
                    <a:pt x="34100" y="254222"/>
                    <a:pt x="33814" y="255175"/>
                    <a:pt x="33242" y="255937"/>
                  </a:cubicBezTo>
                  <a:cubicBezTo>
                    <a:pt x="32671" y="256794"/>
                    <a:pt x="31814" y="257366"/>
                    <a:pt x="30480" y="257842"/>
                  </a:cubicBezTo>
                  <a:cubicBezTo>
                    <a:pt x="29242" y="258318"/>
                    <a:pt x="27432" y="258699"/>
                    <a:pt x="25241" y="258985"/>
                  </a:cubicBezTo>
                  <a:cubicBezTo>
                    <a:pt x="23051" y="259271"/>
                    <a:pt x="20384" y="259556"/>
                    <a:pt x="17050" y="259556"/>
                  </a:cubicBezTo>
                  <a:cubicBezTo>
                    <a:pt x="13907" y="259556"/>
                    <a:pt x="11144" y="259366"/>
                    <a:pt x="8954" y="258985"/>
                  </a:cubicBezTo>
                  <a:cubicBezTo>
                    <a:pt x="6763" y="258604"/>
                    <a:pt x="4858" y="258318"/>
                    <a:pt x="3620" y="257842"/>
                  </a:cubicBezTo>
                  <a:cubicBezTo>
                    <a:pt x="2286" y="257366"/>
                    <a:pt x="1333" y="256794"/>
                    <a:pt x="857" y="255937"/>
                  </a:cubicBezTo>
                  <a:cubicBezTo>
                    <a:pt x="286" y="255080"/>
                    <a:pt x="0" y="254222"/>
                    <a:pt x="0" y="253175"/>
                  </a:cubicBezTo>
                  <a:lnTo>
                    <a:pt x="0" y="6382"/>
                  </a:lnTo>
                  <a:cubicBezTo>
                    <a:pt x="0" y="5334"/>
                    <a:pt x="286" y="4382"/>
                    <a:pt x="857" y="3620"/>
                  </a:cubicBezTo>
                  <a:cubicBezTo>
                    <a:pt x="1429" y="2762"/>
                    <a:pt x="2477" y="2191"/>
                    <a:pt x="3810" y="1715"/>
                  </a:cubicBezTo>
                  <a:cubicBezTo>
                    <a:pt x="5239" y="1238"/>
                    <a:pt x="7049" y="857"/>
                    <a:pt x="9144" y="572"/>
                  </a:cubicBezTo>
                  <a:cubicBezTo>
                    <a:pt x="11335" y="191"/>
                    <a:pt x="13907" y="0"/>
                    <a:pt x="17050" y="0"/>
                  </a:cubicBezTo>
                  <a:cubicBezTo>
                    <a:pt x="20384" y="0"/>
                    <a:pt x="23146" y="191"/>
                    <a:pt x="25241" y="572"/>
                  </a:cubicBezTo>
                  <a:cubicBezTo>
                    <a:pt x="27432" y="857"/>
                    <a:pt x="29242" y="1238"/>
                    <a:pt x="30480" y="1715"/>
                  </a:cubicBezTo>
                  <a:cubicBezTo>
                    <a:pt x="31814" y="2191"/>
                    <a:pt x="32671" y="2762"/>
                    <a:pt x="33242" y="3620"/>
                  </a:cubicBezTo>
                  <a:cubicBezTo>
                    <a:pt x="33814" y="4477"/>
                    <a:pt x="34100" y="5334"/>
                    <a:pt x="34100" y="6382"/>
                  </a:cubicBezTo>
                  <a:lnTo>
                    <a:pt x="34100" y="253175"/>
                  </a:lnTo>
                  <a:close/>
                  <a:moveTo>
                    <a:pt x="309563" y="16002"/>
                  </a:moveTo>
                  <a:cubicBezTo>
                    <a:pt x="309563" y="18479"/>
                    <a:pt x="309467" y="20669"/>
                    <a:pt x="309182" y="22479"/>
                  </a:cubicBezTo>
                  <a:cubicBezTo>
                    <a:pt x="308896" y="24384"/>
                    <a:pt x="308515" y="25908"/>
                    <a:pt x="307943" y="26956"/>
                  </a:cubicBezTo>
                  <a:cubicBezTo>
                    <a:pt x="307277" y="28099"/>
                    <a:pt x="306610" y="28956"/>
                    <a:pt x="305753" y="29432"/>
                  </a:cubicBezTo>
                  <a:cubicBezTo>
                    <a:pt x="304895" y="30004"/>
                    <a:pt x="303943" y="30290"/>
                    <a:pt x="302895" y="30290"/>
                  </a:cubicBezTo>
                  <a:lnTo>
                    <a:pt x="230505" y="30290"/>
                  </a:lnTo>
                  <a:lnTo>
                    <a:pt x="230505" y="253175"/>
                  </a:lnTo>
                  <a:cubicBezTo>
                    <a:pt x="230505" y="254222"/>
                    <a:pt x="230219" y="255175"/>
                    <a:pt x="229648" y="255937"/>
                  </a:cubicBezTo>
                  <a:cubicBezTo>
                    <a:pt x="229172" y="256794"/>
                    <a:pt x="228219" y="257366"/>
                    <a:pt x="226886" y="257842"/>
                  </a:cubicBezTo>
                  <a:cubicBezTo>
                    <a:pt x="225552" y="258318"/>
                    <a:pt x="223838" y="258699"/>
                    <a:pt x="221647" y="258985"/>
                  </a:cubicBezTo>
                  <a:cubicBezTo>
                    <a:pt x="219456" y="259271"/>
                    <a:pt x="216694" y="259556"/>
                    <a:pt x="213360" y="259556"/>
                  </a:cubicBezTo>
                  <a:cubicBezTo>
                    <a:pt x="210122" y="259556"/>
                    <a:pt x="207455" y="259366"/>
                    <a:pt x="205169" y="258985"/>
                  </a:cubicBezTo>
                  <a:cubicBezTo>
                    <a:pt x="202978" y="258604"/>
                    <a:pt x="201073" y="258318"/>
                    <a:pt x="199835" y="257842"/>
                  </a:cubicBezTo>
                  <a:cubicBezTo>
                    <a:pt x="198501" y="257366"/>
                    <a:pt x="197549" y="256794"/>
                    <a:pt x="197072" y="255937"/>
                  </a:cubicBezTo>
                  <a:cubicBezTo>
                    <a:pt x="196596" y="255080"/>
                    <a:pt x="196310" y="254222"/>
                    <a:pt x="196310" y="253175"/>
                  </a:cubicBezTo>
                  <a:lnTo>
                    <a:pt x="196310" y="30290"/>
                  </a:lnTo>
                  <a:lnTo>
                    <a:pt x="124016" y="30290"/>
                  </a:lnTo>
                  <a:cubicBezTo>
                    <a:pt x="122873" y="30290"/>
                    <a:pt x="122015" y="30004"/>
                    <a:pt x="121063" y="29432"/>
                  </a:cubicBezTo>
                  <a:cubicBezTo>
                    <a:pt x="120206" y="28956"/>
                    <a:pt x="119539" y="28099"/>
                    <a:pt x="118967" y="26956"/>
                  </a:cubicBezTo>
                  <a:cubicBezTo>
                    <a:pt x="118491" y="25908"/>
                    <a:pt x="118015" y="24384"/>
                    <a:pt x="117634" y="22479"/>
                  </a:cubicBezTo>
                  <a:cubicBezTo>
                    <a:pt x="117253" y="20574"/>
                    <a:pt x="117158" y="18479"/>
                    <a:pt x="117158" y="16002"/>
                  </a:cubicBezTo>
                  <a:cubicBezTo>
                    <a:pt x="117158" y="13430"/>
                    <a:pt x="117348" y="11240"/>
                    <a:pt x="117634" y="9335"/>
                  </a:cubicBezTo>
                  <a:cubicBezTo>
                    <a:pt x="117920" y="7334"/>
                    <a:pt x="118491" y="5810"/>
                    <a:pt x="118967" y="4667"/>
                  </a:cubicBezTo>
                  <a:cubicBezTo>
                    <a:pt x="119444" y="3429"/>
                    <a:pt x="120206" y="2667"/>
                    <a:pt x="121063" y="2096"/>
                  </a:cubicBezTo>
                  <a:cubicBezTo>
                    <a:pt x="121920" y="1524"/>
                    <a:pt x="122873" y="1334"/>
                    <a:pt x="124016" y="1334"/>
                  </a:cubicBezTo>
                  <a:lnTo>
                    <a:pt x="302800" y="1334"/>
                  </a:lnTo>
                  <a:cubicBezTo>
                    <a:pt x="303848" y="1334"/>
                    <a:pt x="304800" y="1619"/>
                    <a:pt x="305657" y="2096"/>
                  </a:cubicBezTo>
                  <a:cubicBezTo>
                    <a:pt x="306515" y="2667"/>
                    <a:pt x="307181" y="3429"/>
                    <a:pt x="307848" y="4667"/>
                  </a:cubicBezTo>
                  <a:cubicBezTo>
                    <a:pt x="308420" y="5810"/>
                    <a:pt x="308896" y="7334"/>
                    <a:pt x="309086" y="9335"/>
                  </a:cubicBezTo>
                  <a:cubicBezTo>
                    <a:pt x="309467" y="11240"/>
                    <a:pt x="309563" y="13430"/>
                    <a:pt x="309563" y="16002"/>
                  </a:cubicBezTo>
                  <a:lnTo>
                    <a:pt x="309563" y="16002"/>
                  </a:lnTo>
                  <a:close/>
                  <a:moveTo>
                    <a:pt x="669322" y="253365"/>
                  </a:moveTo>
                  <a:cubicBezTo>
                    <a:pt x="669322" y="254413"/>
                    <a:pt x="669036" y="255365"/>
                    <a:pt x="668465" y="256032"/>
                  </a:cubicBezTo>
                  <a:cubicBezTo>
                    <a:pt x="667893" y="256794"/>
                    <a:pt x="666941" y="257366"/>
                    <a:pt x="665702" y="257937"/>
                  </a:cubicBezTo>
                  <a:cubicBezTo>
                    <a:pt x="664369" y="258413"/>
                    <a:pt x="662559" y="258890"/>
                    <a:pt x="660464" y="259175"/>
                  </a:cubicBezTo>
                  <a:cubicBezTo>
                    <a:pt x="658273" y="259461"/>
                    <a:pt x="655510" y="259556"/>
                    <a:pt x="652272" y="259556"/>
                  </a:cubicBezTo>
                  <a:cubicBezTo>
                    <a:pt x="649129" y="259556"/>
                    <a:pt x="646367" y="259366"/>
                    <a:pt x="644176" y="259175"/>
                  </a:cubicBezTo>
                  <a:cubicBezTo>
                    <a:pt x="641890" y="258890"/>
                    <a:pt x="640080" y="258413"/>
                    <a:pt x="638937" y="257937"/>
                  </a:cubicBezTo>
                  <a:cubicBezTo>
                    <a:pt x="637604" y="257366"/>
                    <a:pt x="636746" y="256794"/>
                    <a:pt x="636175" y="256032"/>
                  </a:cubicBezTo>
                  <a:cubicBezTo>
                    <a:pt x="635508" y="255365"/>
                    <a:pt x="635318" y="254413"/>
                    <a:pt x="635318" y="253365"/>
                  </a:cubicBezTo>
                  <a:lnTo>
                    <a:pt x="635318" y="30861"/>
                  </a:lnTo>
                  <a:lnTo>
                    <a:pt x="519113" y="30861"/>
                  </a:lnTo>
                  <a:lnTo>
                    <a:pt x="519113" y="253460"/>
                  </a:lnTo>
                  <a:cubicBezTo>
                    <a:pt x="519113" y="254508"/>
                    <a:pt x="518732" y="255461"/>
                    <a:pt x="518255" y="256127"/>
                  </a:cubicBezTo>
                  <a:cubicBezTo>
                    <a:pt x="517684" y="256889"/>
                    <a:pt x="516731" y="257461"/>
                    <a:pt x="515493" y="258032"/>
                  </a:cubicBezTo>
                  <a:cubicBezTo>
                    <a:pt x="514160" y="258509"/>
                    <a:pt x="512445" y="258985"/>
                    <a:pt x="510254" y="259271"/>
                  </a:cubicBezTo>
                  <a:cubicBezTo>
                    <a:pt x="508064" y="259556"/>
                    <a:pt x="505396" y="259652"/>
                    <a:pt x="502063" y="259652"/>
                  </a:cubicBezTo>
                  <a:cubicBezTo>
                    <a:pt x="498729" y="259652"/>
                    <a:pt x="496062" y="259461"/>
                    <a:pt x="493776" y="259271"/>
                  </a:cubicBezTo>
                  <a:cubicBezTo>
                    <a:pt x="491585" y="258985"/>
                    <a:pt x="489871" y="258509"/>
                    <a:pt x="488537" y="258032"/>
                  </a:cubicBezTo>
                  <a:cubicBezTo>
                    <a:pt x="487204" y="257461"/>
                    <a:pt x="486251" y="256889"/>
                    <a:pt x="485775" y="256127"/>
                  </a:cubicBezTo>
                  <a:cubicBezTo>
                    <a:pt x="485299" y="255461"/>
                    <a:pt x="484918" y="254508"/>
                    <a:pt x="484918" y="253460"/>
                  </a:cubicBezTo>
                  <a:lnTo>
                    <a:pt x="484918" y="15145"/>
                  </a:lnTo>
                  <a:cubicBezTo>
                    <a:pt x="484918" y="10573"/>
                    <a:pt x="486061" y="6953"/>
                    <a:pt x="488347" y="4667"/>
                  </a:cubicBezTo>
                  <a:cubicBezTo>
                    <a:pt x="490633" y="2381"/>
                    <a:pt x="493681" y="1238"/>
                    <a:pt x="497205" y="1238"/>
                  </a:cubicBezTo>
                  <a:lnTo>
                    <a:pt x="657511" y="1238"/>
                  </a:lnTo>
                  <a:cubicBezTo>
                    <a:pt x="661226" y="1238"/>
                    <a:pt x="664083" y="2381"/>
                    <a:pt x="666274" y="4667"/>
                  </a:cubicBezTo>
                  <a:cubicBezTo>
                    <a:pt x="668369" y="6953"/>
                    <a:pt x="669512" y="10478"/>
                    <a:pt x="669512" y="15145"/>
                  </a:cubicBezTo>
                  <a:lnTo>
                    <a:pt x="669512" y="253365"/>
                  </a:lnTo>
                  <a:close/>
                  <a:moveTo>
                    <a:pt x="969074" y="162020"/>
                  </a:moveTo>
                  <a:cubicBezTo>
                    <a:pt x="969074" y="176594"/>
                    <a:pt x="967169" y="190024"/>
                    <a:pt x="963263" y="202216"/>
                  </a:cubicBezTo>
                  <a:cubicBezTo>
                    <a:pt x="959453" y="214503"/>
                    <a:pt x="953738" y="225076"/>
                    <a:pt x="946118" y="233934"/>
                  </a:cubicBezTo>
                  <a:cubicBezTo>
                    <a:pt x="938498" y="242792"/>
                    <a:pt x="928973" y="249746"/>
                    <a:pt x="917448" y="254699"/>
                  </a:cubicBezTo>
                  <a:cubicBezTo>
                    <a:pt x="906018" y="259652"/>
                    <a:pt x="892683" y="262128"/>
                    <a:pt x="877633" y="262128"/>
                  </a:cubicBezTo>
                  <a:cubicBezTo>
                    <a:pt x="862870" y="262128"/>
                    <a:pt x="850106" y="259937"/>
                    <a:pt x="839153" y="255556"/>
                  </a:cubicBezTo>
                  <a:cubicBezTo>
                    <a:pt x="828294" y="251174"/>
                    <a:pt x="819055" y="244793"/>
                    <a:pt x="811816" y="236506"/>
                  </a:cubicBezTo>
                  <a:cubicBezTo>
                    <a:pt x="804577" y="228124"/>
                    <a:pt x="799148" y="217932"/>
                    <a:pt x="795528" y="206026"/>
                  </a:cubicBezTo>
                  <a:cubicBezTo>
                    <a:pt x="791908" y="194120"/>
                    <a:pt x="790194" y="180594"/>
                    <a:pt x="790194" y="165545"/>
                  </a:cubicBezTo>
                  <a:cubicBezTo>
                    <a:pt x="790194" y="150971"/>
                    <a:pt x="792099" y="137541"/>
                    <a:pt x="795814" y="125349"/>
                  </a:cubicBezTo>
                  <a:cubicBezTo>
                    <a:pt x="799624" y="113062"/>
                    <a:pt x="805339" y="102489"/>
                    <a:pt x="812959" y="93631"/>
                  </a:cubicBezTo>
                  <a:cubicBezTo>
                    <a:pt x="820579" y="84773"/>
                    <a:pt x="830104" y="77915"/>
                    <a:pt x="841534" y="72962"/>
                  </a:cubicBezTo>
                  <a:cubicBezTo>
                    <a:pt x="852964" y="68009"/>
                    <a:pt x="866204" y="65627"/>
                    <a:pt x="881444" y="65627"/>
                  </a:cubicBezTo>
                  <a:cubicBezTo>
                    <a:pt x="896112" y="65627"/>
                    <a:pt x="908971" y="67818"/>
                    <a:pt x="919925" y="72200"/>
                  </a:cubicBezTo>
                  <a:cubicBezTo>
                    <a:pt x="930878" y="76486"/>
                    <a:pt x="940022" y="82963"/>
                    <a:pt x="947261" y="91250"/>
                  </a:cubicBezTo>
                  <a:cubicBezTo>
                    <a:pt x="954596" y="99632"/>
                    <a:pt x="960025" y="109728"/>
                    <a:pt x="963644" y="121634"/>
                  </a:cubicBezTo>
                  <a:cubicBezTo>
                    <a:pt x="967359" y="133541"/>
                    <a:pt x="969074" y="146971"/>
                    <a:pt x="969074" y="162020"/>
                  </a:cubicBezTo>
                  <a:lnTo>
                    <a:pt x="969074" y="162020"/>
                  </a:lnTo>
                  <a:close/>
                  <a:moveTo>
                    <a:pt x="934593" y="164116"/>
                  </a:moveTo>
                  <a:cubicBezTo>
                    <a:pt x="934593" y="154496"/>
                    <a:pt x="933641" y="145352"/>
                    <a:pt x="931831" y="136684"/>
                  </a:cubicBezTo>
                  <a:cubicBezTo>
                    <a:pt x="930116" y="128016"/>
                    <a:pt x="927068" y="120491"/>
                    <a:pt x="922973" y="114014"/>
                  </a:cubicBezTo>
                  <a:cubicBezTo>
                    <a:pt x="918877" y="107537"/>
                    <a:pt x="913257" y="102394"/>
                    <a:pt x="906304" y="98584"/>
                  </a:cubicBezTo>
                  <a:cubicBezTo>
                    <a:pt x="899255" y="94774"/>
                    <a:pt x="890492" y="92869"/>
                    <a:pt x="880015" y="92869"/>
                  </a:cubicBezTo>
                  <a:cubicBezTo>
                    <a:pt x="870299" y="92869"/>
                    <a:pt x="862013" y="94679"/>
                    <a:pt x="855059" y="98108"/>
                  </a:cubicBezTo>
                  <a:cubicBezTo>
                    <a:pt x="848106" y="101537"/>
                    <a:pt x="842391" y="106394"/>
                    <a:pt x="837914" y="112681"/>
                  </a:cubicBezTo>
                  <a:cubicBezTo>
                    <a:pt x="833342" y="118967"/>
                    <a:pt x="830104" y="126492"/>
                    <a:pt x="827913" y="135065"/>
                  </a:cubicBezTo>
                  <a:cubicBezTo>
                    <a:pt x="825722" y="143637"/>
                    <a:pt x="824675" y="153067"/>
                    <a:pt x="824675" y="163259"/>
                  </a:cubicBezTo>
                  <a:cubicBezTo>
                    <a:pt x="824675" y="173069"/>
                    <a:pt x="825532" y="182213"/>
                    <a:pt x="827342" y="190881"/>
                  </a:cubicBezTo>
                  <a:cubicBezTo>
                    <a:pt x="829151" y="199454"/>
                    <a:pt x="832104" y="207074"/>
                    <a:pt x="836295" y="213360"/>
                  </a:cubicBezTo>
                  <a:cubicBezTo>
                    <a:pt x="840391" y="219742"/>
                    <a:pt x="846010" y="224885"/>
                    <a:pt x="853059" y="228695"/>
                  </a:cubicBezTo>
                  <a:cubicBezTo>
                    <a:pt x="860108" y="232505"/>
                    <a:pt x="868871" y="234315"/>
                    <a:pt x="879253" y="234315"/>
                  </a:cubicBezTo>
                  <a:cubicBezTo>
                    <a:pt x="888778" y="234315"/>
                    <a:pt x="897160" y="232601"/>
                    <a:pt x="904113" y="229172"/>
                  </a:cubicBezTo>
                  <a:cubicBezTo>
                    <a:pt x="911162" y="225743"/>
                    <a:pt x="916877" y="220885"/>
                    <a:pt x="921353" y="214694"/>
                  </a:cubicBezTo>
                  <a:cubicBezTo>
                    <a:pt x="925925" y="208502"/>
                    <a:pt x="929259" y="201073"/>
                    <a:pt x="931355" y="192405"/>
                  </a:cubicBezTo>
                  <a:cubicBezTo>
                    <a:pt x="933545" y="183928"/>
                    <a:pt x="934593" y="174498"/>
                    <a:pt x="934593" y="164116"/>
                  </a:cubicBezTo>
                  <a:lnTo>
                    <a:pt x="934593" y="164116"/>
                  </a:lnTo>
                  <a:close/>
                  <a:moveTo>
                    <a:pt x="1233202" y="253365"/>
                  </a:moveTo>
                  <a:cubicBezTo>
                    <a:pt x="1233202" y="254413"/>
                    <a:pt x="1232916" y="255365"/>
                    <a:pt x="1232440" y="256032"/>
                  </a:cubicBezTo>
                  <a:cubicBezTo>
                    <a:pt x="1231868" y="256794"/>
                    <a:pt x="1231011" y="257366"/>
                    <a:pt x="1229773" y="257937"/>
                  </a:cubicBezTo>
                  <a:cubicBezTo>
                    <a:pt x="1228630" y="258413"/>
                    <a:pt x="1226915" y="258890"/>
                    <a:pt x="1224820" y="259175"/>
                  </a:cubicBezTo>
                  <a:cubicBezTo>
                    <a:pt x="1222724" y="259461"/>
                    <a:pt x="1220057" y="259556"/>
                    <a:pt x="1216914" y="259556"/>
                  </a:cubicBezTo>
                  <a:cubicBezTo>
                    <a:pt x="1213580" y="259556"/>
                    <a:pt x="1210818" y="259366"/>
                    <a:pt x="1208818" y="259175"/>
                  </a:cubicBezTo>
                  <a:cubicBezTo>
                    <a:pt x="1206722" y="258890"/>
                    <a:pt x="1205008" y="258413"/>
                    <a:pt x="1203674" y="257937"/>
                  </a:cubicBezTo>
                  <a:cubicBezTo>
                    <a:pt x="1202436" y="257366"/>
                    <a:pt x="1201484" y="256794"/>
                    <a:pt x="1201007" y="256032"/>
                  </a:cubicBezTo>
                  <a:cubicBezTo>
                    <a:pt x="1200531" y="255365"/>
                    <a:pt x="1200150" y="254413"/>
                    <a:pt x="1200150" y="253365"/>
                  </a:cubicBezTo>
                  <a:lnTo>
                    <a:pt x="1200150" y="97155"/>
                  </a:lnTo>
                  <a:lnTo>
                    <a:pt x="1150811" y="97155"/>
                  </a:lnTo>
                  <a:cubicBezTo>
                    <a:pt x="1148715" y="118301"/>
                    <a:pt x="1146239" y="136970"/>
                    <a:pt x="1143191" y="153353"/>
                  </a:cubicBezTo>
                  <a:cubicBezTo>
                    <a:pt x="1140238" y="169736"/>
                    <a:pt x="1136809" y="184118"/>
                    <a:pt x="1133094" y="196310"/>
                  </a:cubicBezTo>
                  <a:cubicBezTo>
                    <a:pt x="1129379" y="208502"/>
                    <a:pt x="1125188" y="218789"/>
                    <a:pt x="1120521" y="227076"/>
                  </a:cubicBezTo>
                  <a:cubicBezTo>
                    <a:pt x="1115949" y="235458"/>
                    <a:pt x="1110806" y="242126"/>
                    <a:pt x="1105376" y="247269"/>
                  </a:cubicBezTo>
                  <a:cubicBezTo>
                    <a:pt x="1099852" y="252413"/>
                    <a:pt x="1093946" y="256127"/>
                    <a:pt x="1087469" y="258318"/>
                  </a:cubicBezTo>
                  <a:cubicBezTo>
                    <a:pt x="1081088" y="260509"/>
                    <a:pt x="1074134" y="261652"/>
                    <a:pt x="1066895" y="261652"/>
                  </a:cubicBezTo>
                  <a:cubicBezTo>
                    <a:pt x="1065752" y="261652"/>
                    <a:pt x="1064705" y="261461"/>
                    <a:pt x="1063847" y="261080"/>
                  </a:cubicBezTo>
                  <a:cubicBezTo>
                    <a:pt x="1062990" y="260699"/>
                    <a:pt x="1062323" y="259937"/>
                    <a:pt x="1061752" y="258890"/>
                  </a:cubicBezTo>
                  <a:cubicBezTo>
                    <a:pt x="1061180" y="257842"/>
                    <a:pt x="1060799" y="256318"/>
                    <a:pt x="1060514" y="254413"/>
                  </a:cubicBezTo>
                  <a:cubicBezTo>
                    <a:pt x="1060228" y="252508"/>
                    <a:pt x="1060133" y="250031"/>
                    <a:pt x="1060133" y="246888"/>
                  </a:cubicBezTo>
                  <a:cubicBezTo>
                    <a:pt x="1060133" y="243745"/>
                    <a:pt x="1060323" y="241173"/>
                    <a:pt x="1060514" y="239173"/>
                  </a:cubicBezTo>
                  <a:cubicBezTo>
                    <a:pt x="1060704" y="237077"/>
                    <a:pt x="1061085" y="235553"/>
                    <a:pt x="1061561" y="234315"/>
                  </a:cubicBezTo>
                  <a:cubicBezTo>
                    <a:pt x="1061942" y="233172"/>
                    <a:pt x="1062609" y="232315"/>
                    <a:pt x="1063276" y="231934"/>
                  </a:cubicBezTo>
                  <a:cubicBezTo>
                    <a:pt x="1064038" y="231553"/>
                    <a:pt x="1064895" y="231362"/>
                    <a:pt x="1065943" y="231362"/>
                  </a:cubicBezTo>
                  <a:cubicBezTo>
                    <a:pt x="1070324" y="231362"/>
                    <a:pt x="1074515" y="230410"/>
                    <a:pt x="1078516" y="228314"/>
                  </a:cubicBezTo>
                  <a:cubicBezTo>
                    <a:pt x="1082516" y="226219"/>
                    <a:pt x="1086136" y="222885"/>
                    <a:pt x="1089660" y="218218"/>
                  </a:cubicBezTo>
                  <a:cubicBezTo>
                    <a:pt x="1093089" y="213455"/>
                    <a:pt x="1096423" y="207359"/>
                    <a:pt x="1099471" y="199739"/>
                  </a:cubicBezTo>
                  <a:cubicBezTo>
                    <a:pt x="1102519" y="192119"/>
                    <a:pt x="1105281" y="182785"/>
                    <a:pt x="1107758" y="171641"/>
                  </a:cubicBezTo>
                  <a:cubicBezTo>
                    <a:pt x="1110234" y="160496"/>
                    <a:pt x="1112615" y="147447"/>
                    <a:pt x="1114901" y="132588"/>
                  </a:cubicBezTo>
                  <a:cubicBezTo>
                    <a:pt x="1117092" y="117634"/>
                    <a:pt x="1119378" y="100584"/>
                    <a:pt x="1121283" y="81248"/>
                  </a:cubicBezTo>
                  <a:cubicBezTo>
                    <a:pt x="1121569" y="77248"/>
                    <a:pt x="1122521" y="74295"/>
                    <a:pt x="1124141" y="72390"/>
                  </a:cubicBezTo>
                  <a:cubicBezTo>
                    <a:pt x="1125855" y="70485"/>
                    <a:pt x="1128141" y="69533"/>
                    <a:pt x="1131189" y="69533"/>
                  </a:cubicBezTo>
                  <a:lnTo>
                    <a:pt x="1223010" y="69533"/>
                  </a:lnTo>
                  <a:cubicBezTo>
                    <a:pt x="1226249" y="69533"/>
                    <a:pt x="1228630" y="70485"/>
                    <a:pt x="1230535" y="72390"/>
                  </a:cubicBezTo>
                  <a:cubicBezTo>
                    <a:pt x="1232249" y="74390"/>
                    <a:pt x="1233202" y="77248"/>
                    <a:pt x="1233202" y="81248"/>
                  </a:cubicBezTo>
                  <a:lnTo>
                    <a:pt x="1233202" y="253365"/>
                  </a:lnTo>
                  <a:close/>
                  <a:moveTo>
                    <a:pt x="1608296" y="161544"/>
                  </a:moveTo>
                  <a:cubicBezTo>
                    <a:pt x="1608296" y="176117"/>
                    <a:pt x="1606391" y="189548"/>
                    <a:pt x="1602486" y="201835"/>
                  </a:cubicBezTo>
                  <a:cubicBezTo>
                    <a:pt x="1598581" y="214217"/>
                    <a:pt x="1592866" y="224790"/>
                    <a:pt x="1585436" y="233648"/>
                  </a:cubicBezTo>
                  <a:cubicBezTo>
                    <a:pt x="1578007" y="242507"/>
                    <a:pt x="1568768" y="249460"/>
                    <a:pt x="1557909" y="254508"/>
                  </a:cubicBezTo>
                  <a:cubicBezTo>
                    <a:pt x="1547051" y="259556"/>
                    <a:pt x="1534668" y="262128"/>
                    <a:pt x="1520762" y="262128"/>
                  </a:cubicBezTo>
                  <a:cubicBezTo>
                    <a:pt x="1506474" y="262128"/>
                    <a:pt x="1494187" y="260128"/>
                    <a:pt x="1483900" y="256223"/>
                  </a:cubicBezTo>
                  <a:cubicBezTo>
                    <a:pt x="1473518" y="252317"/>
                    <a:pt x="1464850" y="246602"/>
                    <a:pt x="1457897" y="239078"/>
                  </a:cubicBezTo>
                  <a:cubicBezTo>
                    <a:pt x="1450943" y="231458"/>
                    <a:pt x="1445609" y="222218"/>
                    <a:pt x="1441990" y="211360"/>
                  </a:cubicBezTo>
                  <a:cubicBezTo>
                    <a:pt x="1438370" y="200406"/>
                    <a:pt x="1436180" y="188024"/>
                    <a:pt x="1435513" y="174117"/>
                  </a:cubicBezTo>
                  <a:lnTo>
                    <a:pt x="1395794" y="174117"/>
                  </a:lnTo>
                  <a:lnTo>
                    <a:pt x="1395794" y="253365"/>
                  </a:lnTo>
                  <a:cubicBezTo>
                    <a:pt x="1395794" y="254413"/>
                    <a:pt x="1395508" y="255365"/>
                    <a:pt x="1394936" y="256032"/>
                  </a:cubicBezTo>
                  <a:cubicBezTo>
                    <a:pt x="1394365" y="256794"/>
                    <a:pt x="1393508" y="257366"/>
                    <a:pt x="1392365" y="257937"/>
                  </a:cubicBezTo>
                  <a:cubicBezTo>
                    <a:pt x="1391126" y="258413"/>
                    <a:pt x="1389507" y="258890"/>
                    <a:pt x="1387412" y="259175"/>
                  </a:cubicBezTo>
                  <a:cubicBezTo>
                    <a:pt x="1385221" y="259461"/>
                    <a:pt x="1382459" y="259556"/>
                    <a:pt x="1379220" y="259556"/>
                  </a:cubicBezTo>
                  <a:cubicBezTo>
                    <a:pt x="1376077" y="259556"/>
                    <a:pt x="1373410" y="259366"/>
                    <a:pt x="1371314" y="259175"/>
                  </a:cubicBezTo>
                  <a:cubicBezTo>
                    <a:pt x="1369219" y="258890"/>
                    <a:pt x="1367504" y="258413"/>
                    <a:pt x="1366266" y="257937"/>
                  </a:cubicBezTo>
                  <a:cubicBezTo>
                    <a:pt x="1364933" y="257366"/>
                    <a:pt x="1364075" y="256794"/>
                    <a:pt x="1363694" y="256032"/>
                  </a:cubicBezTo>
                  <a:cubicBezTo>
                    <a:pt x="1363218" y="255365"/>
                    <a:pt x="1362932" y="254413"/>
                    <a:pt x="1362932" y="253365"/>
                  </a:cubicBezTo>
                  <a:lnTo>
                    <a:pt x="1362932" y="74581"/>
                  </a:lnTo>
                  <a:cubicBezTo>
                    <a:pt x="1362932" y="73533"/>
                    <a:pt x="1363218" y="72676"/>
                    <a:pt x="1363694" y="71819"/>
                  </a:cubicBezTo>
                  <a:cubicBezTo>
                    <a:pt x="1364075" y="71152"/>
                    <a:pt x="1364933" y="70485"/>
                    <a:pt x="1366266" y="69914"/>
                  </a:cubicBezTo>
                  <a:cubicBezTo>
                    <a:pt x="1367504" y="69247"/>
                    <a:pt x="1369124" y="68961"/>
                    <a:pt x="1371314" y="68771"/>
                  </a:cubicBezTo>
                  <a:cubicBezTo>
                    <a:pt x="1373505" y="68580"/>
                    <a:pt x="1376077" y="68390"/>
                    <a:pt x="1379220" y="68390"/>
                  </a:cubicBezTo>
                  <a:cubicBezTo>
                    <a:pt x="1382554" y="68390"/>
                    <a:pt x="1385221" y="68485"/>
                    <a:pt x="1387412" y="68771"/>
                  </a:cubicBezTo>
                  <a:cubicBezTo>
                    <a:pt x="1389221" y="68961"/>
                    <a:pt x="1390745" y="69247"/>
                    <a:pt x="1391888" y="69723"/>
                  </a:cubicBezTo>
                  <a:cubicBezTo>
                    <a:pt x="1392079" y="69818"/>
                    <a:pt x="1392269" y="69914"/>
                    <a:pt x="1392365" y="69914"/>
                  </a:cubicBezTo>
                  <a:cubicBezTo>
                    <a:pt x="1393508" y="70485"/>
                    <a:pt x="1394365" y="71152"/>
                    <a:pt x="1394936" y="71819"/>
                  </a:cubicBezTo>
                  <a:cubicBezTo>
                    <a:pt x="1395413" y="72581"/>
                    <a:pt x="1395794" y="73438"/>
                    <a:pt x="1395794" y="74581"/>
                  </a:cubicBezTo>
                  <a:lnTo>
                    <a:pt x="1395794" y="148114"/>
                  </a:lnTo>
                  <a:lnTo>
                    <a:pt x="1436275" y="148114"/>
                  </a:lnTo>
                  <a:cubicBezTo>
                    <a:pt x="1437513" y="135922"/>
                    <a:pt x="1440180" y="124778"/>
                    <a:pt x="1444371" y="114776"/>
                  </a:cubicBezTo>
                  <a:cubicBezTo>
                    <a:pt x="1448467" y="104680"/>
                    <a:pt x="1454182" y="96012"/>
                    <a:pt x="1461421" y="88773"/>
                  </a:cubicBezTo>
                  <a:cubicBezTo>
                    <a:pt x="1468565" y="81439"/>
                    <a:pt x="1477423" y="75819"/>
                    <a:pt x="1487710" y="71819"/>
                  </a:cubicBezTo>
                  <a:cubicBezTo>
                    <a:pt x="1497997" y="67723"/>
                    <a:pt x="1509998" y="65723"/>
                    <a:pt x="1523429" y="65723"/>
                  </a:cubicBezTo>
                  <a:cubicBezTo>
                    <a:pt x="1537716" y="65723"/>
                    <a:pt x="1550194" y="68009"/>
                    <a:pt x="1560767" y="72485"/>
                  </a:cubicBezTo>
                  <a:cubicBezTo>
                    <a:pt x="1571339" y="76962"/>
                    <a:pt x="1580198" y="83439"/>
                    <a:pt x="1587246" y="91726"/>
                  </a:cubicBezTo>
                  <a:cubicBezTo>
                    <a:pt x="1594199" y="100108"/>
                    <a:pt x="1599533" y="110109"/>
                    <a:pt x="1603058" y="122015"/>
                  </a:cubicBezTo>
                  <a:cubicBezTo>
                    <a:pt x="1606582" y="133826"/>
                    <a:pt x="1608296" y="146971"/>
                    <a:pt x="1608296" y="161544"/>
                  </a:cubicBezTo>
                  <a:lnTo>
                    <a:pt x="1608296" y="161544"/>
                  </a:lnTo>
                  <a:close/>
                  <a:moveTo>
                    <a:pt x="1574006" y="163735"/>
                  </a:moveTo>
                  <a:cubicBezTo>
                    <a:pt x="1574006" y="154400"/>
                    <a:pt x="1573149" y="145352"/>
                    <a:pt x="1571530" y="136874"/>
                  </a:cubicBezTo>
                  <a:cubicBezTo>
                    <a:pt x="1570006" y="128397"/>
                    <a:pt x="1567148" y="120872"/>
                    <a:pt x="1563338" y="114300"/>
                  </a:cubicBezTo>
                  <a:cubicBezTo>
                    <a:pt x="1559433" y="107823"/>
                    <a:pt x="1554194" y="102680"/>
                    <a:pt x="1547432" y="98774"/>
                  </a:cubicBezTo>
                  <a:cubicBezTo>
                    <a:pt x="1540764" y="94964"/>
                    <a:pt x="1532287" y="92964"/>
                    <a:pt x="1522095" y="92964"/>
                  </a:cubicBezTo>
                  <a:cubicBezTo>
                    <a:pt x="1512951" y="92964"/>
                    <a:pt x="1505045" y="94774"/>
                    <a:pt x="1498283" y="98393"/>
                  </a:cubicBezTo>
                  <a:cubicBezTo>
                    <a:pt x="1491520" y="101918"/>
                    <a:pt x="1485995" y="106871"/>
                    <a:pt x="1481614" y="113062"/>
                  </a:cubicBezTo>
                  <a:cubicBezTo>
                    <a:pt x="1477328" y="119253"/>
                    <a:pt x="1473994" y="126778"/>
                    <a:pt x="1471994" y="135350"/>
                  </a:cubicBezTo>
                  <a:cubicBezTo>
                    <a:pt x="1469898" y="143923"/>
                    <a:pt x="1468946" y="153257"/>
                    <a:pt x="1468946" y="163163"/>
                  </a:cubicBezTo>
                  <a:cubicBezTo>
                    <a:pt x="1468946" y="173165"/>
                    <a:pt x="1469708" y="182594"/>
                    <a:pt x="1471327" y="191262"/>
                  </a:cubicBezTo>
                  <a:cubicBezTo>
                    <a:pt x="1472851" y="199930"/>
                    <a:pt x="1475708" y="207455"/>
                    <a:pt x="1479613" y="213932"/>
                  </a:cubicBezTo>
                  <a:cubicBezTo>
                    <a:pt x="1483519" y="220313"/>
                    <a:pt x="1488758" y="225362"/>
                    <a:pt x="1495330" y="229076"/>
                  </a:cubicBezTo>
                  <a:cubicBezTo>
                    <a:pt x="1501997" y="232791"/>
                    <a:pt x="1510475" y="234506"/>
                    <a:pt x="1520762" y="234506"/>
                  </a:cubicBezTo>
                  <a:cubicBezTo>
                    <a:pt x="1529429" y="234506"/>
                    <a:pt x="1537049" y="232982"/>
                    <a:pt x="1543622" y="229934"/>
                  </a:cubicBezTo>
                  <a:cubicBezTo>
                    <a:pt x="1550289" y="226886"/>
                    <a:pt x="1555813" y="222409"/>
                    <a:pt x="1560290" y="216503"/>
                  </a:cubicBezTo>
                  <a:cubicBezTo>
                    <a:pt x="1564862" y="210598"/>
                    <a:pt x="1568196" y="203264"/>
                    <a:pt x="1570482" y="194405"/>
                  </a:cubicBezTo>
                  <a:cubicBezTo>
                    <a:pt x="1572768" y="185547"/>
                    <a:pt x="1574006" y="175260"/>
                    <a:pt x="1574006" y="163735"/>
                  </a:cubicBezTo>
                  <a:lnTo>
                    <a:pt x="1574006" y="163735"/>
                  </a:lnTo>
                  <a:close/>
                  <a:moveTo>
                    <a:pt x="1854137" y="226124"/>
                  </a:moveTo>
                  <a:cubicBezTo>
                    <a:pt x="1854137" y="228410"/>
                    <a:pt x="1854041" y="230315"/>
                    <a:pt x="1853946" y="232029"/>
                  </a:cubicBezTo>
                  <a:cubicBezTo>
                    <a:pt x="1853756" y="233648"/>
                    <a:pt x="1853565" y="235077"/>
                    <a:pt x="1853279" y="236125"/>
                  </a:cubicBezTo>
                  <a:cubicBezTo>
                    <a:pt x="1852898" y="237268"/>
                    <a:pt x="1852517" y="238316"/>
                    <a:pt x="1852041" y="239078"/>
                  </a:cubicBezTo>
                  <a:cubicBezTo>
                    <a:pt x="1851565" y="239935"/>
                    <a:pt x="1850517" y="241268"/>
                    <a:pt x="1848803" y="242888"/>
                  </a:cubicBezTo>
                  <a:cubicBezTo>
                    <a:pt x="1847183" y="244507"/>
                    <a:pt x="1844326" y="246602"/>
                    <a:pt x="1840421" y="249079"/>
                  </a:cubicBezTo>
                  <a:cubicBezTo>
                    <a:pt x="1836420" y="251555"/>
                    <a:pt x="1831943" y="253651"/>
                    <a:pt x="1826990" y="255556"/>
                  </a:cubicBezTo>
                  <a:cubicBezTo>
                    <a:pt x="1822037" y="257556"/>
                    <a:pt x="1816608" y="259080"/>
                    <a:pt x="1810798" y="260223"/>
                  </a:cubicBezTo>
                  <a:cubicBezTo>
                    <a:pt x="1804988" y="261461"/>
                    <a:pt x="1798892" y="262033"/>
                    <a:pt x="1792700" y="262033"/>
                  </a:cubicBezTo>
                  <a:cubicBezTo>
                    <a:pt x="1779842" y="262033"/>
                    <a:pt x="1768507" y="259842"/>
                    <a:pt x="1758601" y="255651"/>
                  </a:cubicBezTo>
                  <a:cubicBezTo>
                    <a:pt x="1748600" y="251365"/>
                    <a:pt x="1740408" y="245174"/>
                    <a:pt x="1733645" y="237077"/>
                  </a:cubicBezTo>
                  <a:cubicBezTo>
                    <a:pt x="1726978" y="228981"/>
                    <a:pt x="1721834" y="218885"/>
                    <a:pt x="1718310" y="207074"/>
                  </a:cubicBezTo>
                  <a:cubicBezTo>
                    <a:pt x="1714881" y="195167"/>
                    <a:pt x="1713071" y="181451"/>
                    <a:pt x="1713071" y="166021"/>
                  </a:cubicBezTo>
                  <a:cubicBezTo>
                    <a:pt x="1713071" y="148400"/>
                    <a:pt x="1715167" y="133255"/>
                    <a:pt x="1719548" y="120587"/>
                  </a:cubicBezTo>
                  <a:cubicBezTo>
                    <a:pt x="1723834" y="108014"/>
                    <a:pt x="1729740" y="97631"/>
                    <a:pt x="1737265" y="89535"/>
                  </a:cubicBezTo>
                  <a:cubicBezTo>
                    <a:pt x="1744694" y="81439"/>
                    <a:pt x="1753553" y="75438"/>
                    <a:pt x="1763649" y="71533"/>
                  </a:cubicBezTo>
                  <a:cubicBezTo>
                    <a:pt x="1773841" y="67628"/>
                    <a:pt x="1784699" y="65627"/>
                    <a:pt x="1796510" y="65627"/>
                  </a:cubicBezTo>
                  <a:cubicBezTo>
                    <a:pt x="1802225" y="65627"/>
                    <a:pt x="1807750" y="66199"/>
                    <a:pt x="1813084" y="67247"/>
                  </a:cubicBezTo>
                  <a:cubicBezTo>
                    <a:pt x="1818418" y="68294"/>
                    <a:pt x="1823371" y="69723"/>
                    <a:pt x="1827848" y="71342"/>
                  </a:cubicBezTo>
                  <a:cubicBezTo>
                    <a:pt x="1832324" y="73057"/>
                    <a:pt x="1836325" y="75057"/>
                    <a:pt x="1839849" y="77343"/>
                  </a:cubicBezTo>
                  <a:cubicBezTo>
                    <a:pt x="1843373" y="79534"/>
                    <a:pt x="1845945" y="81439"/>
                    <a:pt x="1847469" y="83153"/>
                  </a:cubicBezTo>
                  <a:cubicBezTo>
                    <a:pt x="1849088" y="84677"/>
                    <a:pt x="1850231" y="86011"/>
                    <a:pt x="1850708" y="86963"/>
                  </a:cubicBezTo>
                  <a:cubicBezTo>
                    <a:pt x="1851279" y="87821"/>
                    <a:pt x="1851851" y="88868"/>
                    <a:pt x="1852232" y="90202"/>
                  </a:cubicBezTo>
                  <a:cubicBezTo>
                    <a:pt x="1852613" y="91535"/>
                    <a:pt x="1852898" y="92869"/>
                    <a:pt x="1853089" y="94488"/>
                  </a:cubicBezTo>
                  <a:cubicBezTo>
                    <a:pt x="1853184" y="96012"/>
                    <a:pt x="1853279" y="98108"/>
                    <a:pt x="1853279" y="100489"/>
                  </a:cubicBezTo>
                  <a:cubicBezTo>
                    <a:pt x="1853279" y="105632"/>
                    <a:pt x="1852708" y="109252"/>
                    <a:pt x="1851565" y="111252"/>
                  </a:cubicBezTo>
                  <a:cubicBezTo>
                    <a:pt x="1850327" y="113348"/>
                    <a:pt x="1848898" y="114395"/>
                    <a:pt x="1847183" y="114395"/>
                  </a:cubicBezTo>
                  <a:cubicBezTo>
                    <a:pt x="1845183" y="114395"/>
                    <a:pt x="1842897" y="113348"/>
                    <a:pt x="1840325" y="111157"/>
                  </a:cubicBezTo>
                  <a:cubicBezTo>
                    <a:pt x="1837754" y="108966"/>
                    <a:pt x="1834515" y="106585"/>
                    <a:pt x="1830515" y="103918"/>
                  </a:cubicBezTo>
                  <a:cubicBezTo>
                    <a:pt x="1826609" y="101251"/>
                    <a:pt x="1821752" y="98870"/>
                    <a:pt x="1816132" y="96679"/>
                  </a:cubicBezTo>
                  <a:cubicBezTo>
                    <a:pt x="1810512" y="94488"/>
                    <a:pt x="1803845" y="93345"/>
                    <a:pt x="1796129" y="93345"/>
                  </a:cubicBezTo>
                  <a:cubicBezTo>
                    <a:pt x="1780413" y="93345"/>
                    <a:pt x="1768316" y="99441"/>
                    <a:pt x="1759934" y="111538"/>
                  </a:cubicBezTo>
                  <a:cubicBezTo>
                    <a:pt x="1751552" y="123635"/>
                    <a:pt x="1747361" y="141256"/>
                    <a:pt x="1747361" y="164306"/>
                  </a:cubicBezTo>
                  <a:cubicBezTo>
                    <a:pt x="1747361" y="175832"/>
                    <a:pt x="1748409" y="185928"/>
                    <a:pt x="1750600" y="194596"/>
                  </a:cubicBezTo>
                  <a:cubicBezTo>
                    <a:pt x="1752791" y="203264"/>
                    <a:pt x="1756029" y="210598"/>
                    <a:pt x="1760220" y="216313"/>
                  </a:cubicBezTo>
                  <a:cubicBezTo>
                    <a:pt x="1764506" y="222123"/>
                    <a:pt x="1769650" y="226505"/>
                    <a:pt x="1775841" y="229362"/>
                  </a:cubicBezTo>
                  <a:cubicBezTo>
                    <a:pt x="1782032" y="232220"/>
                    <a:pt x="1789081" y="233648"/>
                    <a:pt x="1796987" y="233648"/>
                  </a:cubicBezTo>
                  <a:cubicBezTo>
                    <a:pt x="1804511" y="233648"/>
                    <a:pt x="1811179" y="232410"/>
                    <a:pt x="1816894" y="230029"/>
                  </a:cubicBezTo>
                  <a:cubicBezTo>
                    <a:pt x="1822609" y="227648"/>
                    <a:pt x="1827562" y="224981"/>
                    <a:pt x="1831658" y="222123"/>
                  </a:cubicBezTo>
                  <a:cubicBezTo>
                    <a:pt x="1835849" y="219266"/>
                    <a:pt x="1839373" y="216694"/>
                    <a:pt x="1842230" y="214408"/>
                  </a:cubicBezTo>
                  <a:cubicBezTo>
                    <a:pt x="1845088" y="212122"/>
                    <a:pt x="1847279" y="210979"/>
                    <a:pt x="1848898" y="210979"/>
                  </a:cubicBezTo>
                  <a:cubicBezTo>
                    <a:pt x="1849755" y="210979"/>
                    <a:pt x="1850612" y="211265"/>
                    <a:pt x="1851279" y="211741"/>
                  </a:cubicBezTo>
                  <a:cubicBezTo>
                    <a:pt x="1851946" y="212312"/>
                    <a:pt x="1852517" y="213170"/>
                    <a:pt x="1852994" y="214503"/>
                  </a:cubicBezTo>
                  <a:cubicBezTo>
                    <a:pt x="1853470" y="215837"/>
                    <a:pt x="1853756" y="217361"/>
                    <a:pt x="1853946" y="219266"/>
                  </a:cubicBezTo>
                  <a:cubicBezTo>
                    <a:pt x="1854041" y="221266"/>
                    <a:pt x="1854137" y="223457"/>
                    <a:pt x="1854137" y="226124"/>
                  </a:cubicBezTo>
                  <a:lnTo>
                    <a:pt x="1854137" y="22612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67EFFE10-8188-4276-803F-C83C08C21C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8761" t="52001" r="38757" b="-1"/>
          <a:stretch/>
        </p:blipFill>
        <p:spPr>
          <a:xfrm>
            <a:off x="1428210" y="0"/>
            <a:ext cx="455050" cy="165155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78B2DDF-FC97-4F97-A395-4FAE4143B0D0}"/>
              </a:ext>
            </a:extLst>
          </p:cNvPr>
          <p:cNvSpPr/>
          <p:nvPr/>
        </p:nvSpPr>
        <p:spPr>
          <a:xfrm>
            <a:off x="-660073" y="-3"/>
            <a:ext cx="360219" cy="360219"/>
          </a:xfrm>
          <a:prstGeom prst="rect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C750D128-AF18-4E93-A921-0083C95BFF36}"/>
              </a:ext>
            </a:extLst>
          </p:cNvPr>
          <p:cNvSpPr/>
          <p:nvPr/>
        </p:nvSpPr>
        <p:spPr>
          <a:xfrm>
            <a:off x="-660073" y="1494564"/>
            <a:ext cx="360219" cy="360219"/>
          </a:xfrm>
          <a:prstGeom prst="rect">
            <a:avLst/>
          </a:prstGeom>
          <a:solidFill>
            <a:srgbClr val="1A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24F223D-AF96-49B5-A5AC-2334B3D94DB9}"/>
              </a:ext>
            </a:extLst>
          </p:cNvPr>
          <p:cNvSpPr/>
          <p:nvPr/>
        </p:nvSpPr>
        <p:spPr>
          <a:xfrm>
            <a:off x="-660073" y="1992753"/>
            <a:ext cx="360219" cy="360219"/>
          </a:xfrm>
          <a:prstGeom prst="rect">
            <a:avLst/>
          </a:prstGeom>
          <a:solidFill>
            <a:srgbClr val="0A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9FD8FD2-3F77-4029-9B16-BF7B456FB7A7}"/>
              </a:ext>
            </a:extLst>
          </p:cNvPr>
          <p:cNvSpPr/>
          <p:nvPr/>
        </p:nvSpPr>
        <p:spPr>
          <a:xfrm>
            <a:off x="-660073" y="2490941"/>
            <a:ext cx="360219" cy="360219"/>
          </a:xfrm>
          <a:prstGeom prst="rect">
            <a:avLst/>
          </a:prstGeom>
          <a:solidFill>
            <a:srgbClr val="3B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A413BF4-C201-403C-A4FC-F482223B9B22}"/>
              </a:ext>
            </a:extLst>
          </p:cNvPr>
          <p:cNvSpPr/>
          <p:nvPr/>
        </p:nvSpPr>
        <p:spPr>
          <a:xfrm>
            <a:off x="-660073" y="498186"/>
            <a:ext cx="360219" cy="360219"/>
          </a:xfrm>
          <a:prstGeom prst="rect">
            <a:avLst/>
          </a:prstGeom>
          <a:solidFill>
            <a:srgbClr val="FF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8D432EA-B012-4619-BF13-922287835841}"/>
              </a:ext>
            </a:extLst>
          </p:cNvPr>
          <p:cNvSpPr/>
          <p:nvPr/>
        </p:nvSpPr>
        <p:spPr>
          <a:xfrm>
            <a:off x="-660073" y="996375"/>
            <a:ext cx="360219" cy="360219"/>
          </a:xfrm>
          <a:prstGeom prst="rect">
            <a:avLst/>
          </a:prstGeom>
          <a:solidFill>
            <a:srgbClr val="A6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951440C8-0BAA-4DDF-9B7F-29C47159FFAB}"/>
              </a:ext>
            </a:extLst>
          </p:cNvPr>
          <p:cNvSpPr txBox="1">
            <a:spLocks/>
          </p:cNvSpPr>
          <p:nvPr/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b="1" kern="1200">
                <a:solidFill>
                  <a:schemeClr val="bg1">
                    <a:lumMod val="85000"/>
                    <a:alpha val="70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9E677-433C-43BB-85FB-942D346720B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F2D085-E9A2-4F4F-899D-136F26AE3920}"/>
              </a:ext>
            </a:extLst>
          </p:cNvPr>
          <p:cNvSpPr/>
          <p:nvPr/>
        </p:nvSpPr>
        <p:spPr>
          <a:xfrm>
            <a:off x="1772057" y="2218572"/>
            <a:ext cx="4133443" cy="289927"/>
          </a:xfrm>
          <a:prstGeom prst="rect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2D35C76-72F4-4B0E-902E-AD82431F3968}"/>
              </a:ext>
            </a:extLst>
          </p:cNvPr>
          <p:cNvSpPr/>
          <p:nvPr/>
        </p:nvSpPr>
        <p:spPr>
          <a:xfrm>
            <a:off x="1695117" y="2670116"/>
            <a:ext cx="4012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Кочанов Александр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544DAA-86F7-4FCE-8B71-6B37E22A46FA}"/>
              </a:ext>
            </a:extLst>
          </p:cNvPr>
          <p:cNvSpPr/>
          <p:nvPr/>
        </p:nvSpPr>
        <p:spPr>
          <a:xfrm>
            <a:off x="1792154" y="2225036"/>
            <a:ext cx="4180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ra Pro" panose="00000500000000000000" pitchFamily="2" charset="0"/>
              </a:rPr>
              <a:t>Руководитель отдела Информационной </a:t>
            </a:r>
            <a:r>
              <a:rPr lang="ru-RU" sz="1200" dirty="0" smtClean="0">
                <a:solidFill>
                  <a:schemeClr val="bg1"/>
                </a:solidFill>
                <a:latin typeface="Cera Pro" panose="00000500000000000000" pitchFamily="2" charset="0"/>
              </a:rPr>
              <a:t>безопасности</a:t>
            </a:r>
            <a:endParaRPr lang="ru-RU" sz="12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7FA75744-4B10-494A-BCF0-38D048BC6664}"/>
              </a:ext>
            </a:extLst>
          </p:cNvPr>
          <p:cNvSpPr txBox="1">
            <a:spLocks/>
          </p:cNvSpPr>
          <p:nvPr/>
        </p:nvSpPr>
        <p:spPr>
          <a:xfrm>
            <a:off x="1718267" y="4723504"/>
            <a:ext cx="2641626" cy="3321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FF5E00"/>
                </a:solidFill>
              </a:rPr>
              <a:t>E-mail</a:t>
            </a:r>
            <a:r>
              <a:rPr lang="ru-RU" sz="1200" dirty="0" smtClean="0">
                <a:solidFill>
                  <a:srgbClr val="FF5E00"/>
                </a:solidFill>
              </a:rPr>
              <a:t>: </a:t>
            </a:r>
            <a:r>
              <a:rPr lang="en-US" sz="1200" dirty="0" smtClean="0">
                <a:solidFill>
                  <a:srgbClr val="FF5E00"/>
                </a:solidFill>
              </a:rPr>
              <a:t>kochanovav@it-pole.com</a:t>
            </a:r>
            <a:endParaRPr lang="ru-RU" sz="1200" dirty="0">
              <a:solidFill>
                <a:srgbClr val="FF5E00"/>
              </a:solidFill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A2FF5521-1E08-48B1-9AAB-1564FDF0A660}"/>
              </a:ext>
            </a:extLst>
          </p:cNvPr>
          <p:cNvSpPr txBox="1">
            <a:spLocks/>
          </p:cNvSpPr>
          <p:nvPr/>
        </p:nvSpPr>
        <p:spPr>
          <a:xfrm>
            <a:off x="4359893" y="4723504"/>
            <a:ext cx="2107582" cy="33219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FF5E00"/>
                </a:solidFill>
              </a:rPr>
              <a:t>Телефон</a:t>
            </a:r>
            <a:r>
              <a:rPr lang="ru-RU" sz="1200" dirty="0" smtClean="0">
                <a:solidFill>
                  <a:srgbClr val="FF5E00"/>
                </a:solidFill>
              </a:rPr>
              <a:t>:</a:t>
            </a:r>
            <a:r>
              <a:rPr lang="en-US" sz="1200" dirty="0" smtClean="0">
                <a:solidFill>
                  <a:srgbClr val="FF5E00"/>
                </a:solidFill>
              </a:rPr>
              <a:t> +7 (902) 137-98-07</a:t>
            </a:r>
            <a:endParaRPr lang="ru-RU" sz="1200" dirty="0">
              <a:solidFill>
                <a:srgbClr val="FF5E00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0E2FBA41-AF7A-4D47-8602-5D9A342C4631}"/>
              </a:ext>
            </a:extLst>
          </p:cNvPr>
          <p:cNvSpPr/>
          <p:nvPr/>
        </p:nvSpPr>
        <p:spPr>
          <a:xfrm>
            <a:off x="7841394" y="2218572"/>
            <a:ext cx="2220912" cy="2220912"/>
          </a:xfrm>
          <a:prstGeom prst="roundRect">
            <a:avLst>
              <a:gd name="adj" fmla="val 6713"/>
            </a:avLst>
          </a:prstGeom>
          <a:solidFill>
            <a:srgbClr val="1A75C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23803A90-E8EF-47C2-9E79-81530601168E}"/>
              </a:ext>
            </a:extLst>
          </p:cNvPr>
          <p:cNvGrpSpPr/>
          <p:nvPr/>
        </p:nvGrpSpPr>
        <p:grpSpPr>
          <a:xfrm rot="16200000">
            <a:off x="8828615" y="4363717"/>
            <a:ext cx="246469" cy="860245"/>
            <a:chOff x="10840640" y="1489348"/>
            <a:chExt cx="246469" cy="860245"/>
          </a:xfrm>
        </p:grpSpPr>
        <p:grpSp>
          <p:nvGrpSpPr>
            <p:cNvPr id="13" name="Группа 12">
              <a:extLst>
                <a:ext uri="{FF2B5EF4-FFF2-40B4-BE49-F238E27FC236}">
                  <a16:creationId xmlns="" xmlns:a16="http://schemas.microsoft.com/office/drawing/2014/main" id="{090C8E72-8516-4F8C-BC06-3956A047025D}"/>
                </a:ext>
              </a:extLst>
            </p:cNvPr>
            <p:cNvGrpSpPr/>
            <p:nvPr/>
          </p:nvGrpSpPr>
          <p:grpSpPr>
            <a:xfrm>
              <a:off x="10840640" y="1489348"/>
              <a:ext cx="246469" cy="246469"/>
              <a:chOff x="10840640" y="1489348"/>
              <a:chExt cx="246469" cy="246469"/>
            </a:xfrm>
          </p:grpSpPr>
          <p:sp>
            <p:nvSpPr>
              <p:cNvPr id="20" name="Овал 19">
                <a:extLst>
                  <a:ext uri="{FF2B5EF4-FFF2-40B4-BE49-F238E27FC236}">
                    <a16:creationId xmlns="" xmlns:a16="http://schemas.microsoft.com/office/drawing/2014/main" id="{8A589FE7-EA59-48D1-B345-3B738DB978F8}"/>
                  </a:ext>
                </a:extLst>
              </p:cNvPr>
              <p:cNvSpPr/>
              <p:nvPr/>
            </p:nvSpPr>
            <p:spPr>
              <a:xfrm>
                <a:off x="10840640" y="1489348"/>
                <a:ext cx="246469" cy="246469"/>
              </a:xfrm>
              <a:prstGeom prst="ellipse">
                <a:avLst/>
              </a:prstGeom>
              <a:solidFill>
                <a:srgbClr val="FF5E00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="" xmlns:a16="http://schemas.microsoft.com/office/drawing/2014/main" id="{31FAB9B0-8BE9-4A30-BCF0-668D414FE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5400000">
                <a:off x="10891874" y="1540582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85957557-7B2F-4ABF-A0B6-BE93A93DCDFA}"/>
                </a:ext>
              </a:extLst>
            </p:cNvPr>
            <p:cNvGrpSpPr/>
            <p:nvPr/>
          </p:nvGrpSpPr>
          <p:grpSpPr>
            <a:xfrm>
              <a:off x="10840640" y="1796236"/>
              <a:ext cx="246469" cy="246469"/>
              <a:chOff x="10840640" y="1793175"/>
              <a:chExt cx="246469" cy="246469"/>
            </a:xfrm>
          </p:grpSpPr>
          <p:sp>
            <p:nvSpPr>
              <p:cNvPr id="18" name="Овал 17">
                <a:extLst>
                  <a:ext uri="{FF2B5EF4-FFF2-40B4-BE49-F238E27FC236}">
                    <a16:creationId xmlns="" xmlns:a16="http://schemas.microsoft.com/office/drawing/2014/main" id="{4BA3E249-F2D4-4B53-BA0B-A9A1FB863E7E}"/>
                  </a:ext>
                </a:extLst>
              </p:cNvPr>
              <p:cNvSpPr/>
              <p:nvPr/>
            </p:nvSpPr>
            <p:spPr>
              <a:xfrm>
                <a:off x="10840640" y="1793175"/>
                <a:ext cx="246469" cy="246469"/>
              </a:xfrm>
              <a:prstGeom prst="ellipse">
                <a:avLst/>
              </a:prstGeom>
              <a:solidFill>
                <a:srgbClr val="FF5E00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9" name="Рисунок 18">
                <a:extLst>
                  <a:ext uri="{FF2B5EF4-FFF2-40B4-BE49-F238E27FC236}">
                    <a16:creationId xmlns="" xmlns:a16="http://schemas.microsoft.com/office/drawing/2014/main" id="{3ECFEE39-9096-4995-8799-F25E16FD3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400000">
                <a:off x="10891874" y="184440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B9EA4E1C-4565-45BC-9E94-B056D6523CCD}"/>
                </a:ext>
              </a:extLst>
            </p:cNvPr>
            <p:cNvGrpSpPr/>
            <p:nvPr/>
          </p:nvGrpSpPr>
          <p:grpSpPr>
            <a:xfrm>
              <a:off x="10840640" y="2103124"/>
              <a:ext cx="246469" cy="246469"/>
              <a:chOff x="10840640" y="2103124"/>
              <a:chExt cx="246469" cy="246469"/>
            </a:xfrm>
          </p:grpSpPr>
          <p:sp>
            <p:nvSpPr>
              <p:cNvPr id="16" name="Овал 15">
                <a:extLst>
                  <a:ext uri="{FF2B5EF4-FFF2-40B4-BE49-F238E27FC236}">
                    <a16:creationId xmlns="" xmlns:a16="http://schemas.microsoft.com/office/drawing/2014/main" id="{77A5975D-5431-42AF-A32C-9FDF356169D3}"/>
                  </a:ext>
                </a:extLst>
              </p:cNvPr>
              <p:cNvSpPr/>
              <p:nvPr/>
            </p:nvSpPr>
            <p:spPr>
              <a:xfrm>
                <a:off x="10840640" y="2103124"/>
                <a:ext cx="246469" cy="246469"/>
              </a:xfrm>
              <a:prstGeom prst="ellipse">
                <a:avLst/>
              </a:prstGeom>
              <a:solidFill>
                <a:srgbClr val="FF5E00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="" xmlns:a16="http://schemas.microsoft.com/office/drawing/2014/main" id="{A095FDA0-CCAF-4C16-A097-0E79213F7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5400000">
                <a:off x="10891874" y="2154358"/>
                <a:ext cx="144000" cy="144000"/>
              </a:xfrm>
              <a:prstGeom prst="rect">
                <a:avLst/>
              </a:prstGeom>
            </p:spPr>
          </p:pic>
        </p:grpSp>
      </p:grp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93D9C6A7-D9EB-4BAD-8BEE-3134351C47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3276"/>
          <a:stretch/>
        </p:blipFill>
        <p:spPr>
          <a:xfrm flipH="1">
            <a:off x="221729" y="-53889"/>
            <a:ext cx="1071158" cy="16076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F720A92-8E6A-498B-B19D-D8721A8C002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18761" t="52001" r="38757" b="-1"/>
          <a:stretch/>
        </p:blipFill>
        <p:spPr>
          <a:xfrm rot="10800000">
            <a:off x="2171788" y="5206444"/>
            <a:ext cx="455050" cy="1651556"/>
          </a:xfrm>
          <a:prstGeom prst="rect">
            <a:avLst/>
          </a:prstGeom>
        </p:spPr>
      </p:pic>
      <p:pic>
        <p:nvPicPr>
          <p:cNvPr id="1026" name="Picture 2" descr="https://infosecindustry-conf.it-pole.com/upload/landing/491/Frame_6_1x.pn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035175"/>
            <a:ext cx="2220912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6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A75CF"/>
            </a:gs>
            <a:gs pos="84000">
              <a:srgbClr val="0115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5216C7F-3AB1-436A-A9A8-C24BE8CCE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1601"/>
            <a:ext cx="12192000" cy="6864175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BDFC14DB-2CE9-4FBE-A106-D4684BF2609C}"/>
              </a:ext>
            </a:extLst>
          </p:cNvPr>
          <p:cNvSpPr/>
          <p:nvPr/>
        </p:nvSpPr>
        <p:spPr>
          <a:xfrm>
            <a:off x="0" y="0"/>
            <a:ext cx="12192000" cy="6875773"/>
          </a:xfrm>
          <a:prstGeom prst="rect">
            <a:avLst/>
          </a:prstGeom>
          <a:gradFill flip="none" rotWithShape="1">
            <a:gsLst>
              <a:gs pos="0">
                <a:srgbClr val="1A75CF">
                  <a:alpha val="23000"/>
                </a:srgbClr>
              </a:gs>
              <a:gs pos="69000">
                <a:srgbClr val="01153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FC2923-3F8A-4F36-8771-55FE33A118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3231" t="13562" r="13231" b="12909"/>
          <a:stretch/>
        </p:blipFill>
        <p:spPr>
          <a:xfrm>
            <a:off x="12854" y="11600"/>
            <a:ext cx="12192000" cy="68580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1E3A1B3-B84E-4C37-B3CF-E4EBA68D603C}"/>
              </a:ext>
            </a:extLst>
          </p:cNvPr>
          <p:cNvSpPr/>
          <p:nvPr/>
        </p:nvSpPr>
        <p:spPr>
          <a:xfrm>
            <a:off x="515110" y="2551837"/>
            <a:ext cx="606608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6000" dirty="0">
                <a:solidFill>
                  <a:schemeClr val="bg1"/>
                </a:solidFill>
                <a:effectLst>
                  <a:outerShdw blurRad="101600" dist="38100" dir="2700000" algn="tl">
                    <a:srgbClr val="00206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Спасибо </a:t>
            </a:r>
            <a:br>
              <a:rPr lang="ru-RU" sz="6000" dirty="0">
                <a:solidFill>
                  <a:schemeClr val="bg1"/>
                </a:solidFill>
                <a:effectLst>
                  <a:outerShdw blurRad="101600" dist="38100" dir="2700000" algn="tl">
                    <a:srgbClr val="00206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6000" dirty="0">
                <a:solidFill>
                  <a:schemeClr val="bg1"/>
                </a:solidFill>
                <a:effectLst>
                  <a:outerShdw blurRad="101600" dist="38100" dir="2700000" algn="tl">
                    <a:srgbClr val="00206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за внимание!</a:t>
            </a:r>
          </a:p>
        </p:txBody>
      </p:sp>
      <p:grpSp>
        <p:nvGrpSpPr>
          <p:cNvPr id="5" name="Рисунок 9">
            <a:extLst>
              <a:ext uri="{FF2B5EF4-FFF2-40B4-BE49-F238E27FC236}">
                <a16:creationId xmlns="" xmlns:a16="http://schemas.microsoft.com/office/drawing/2014/main" id="{EE96EC12-FB12-4A23-BCCD-180165D247AA}"/>
              </a:ext>
            </a:extLst>
          </p:cNvPr>
          <p:cNvGrpSpPr/>
          <p:nvPr/>
        </p:nvGrpSpPr>
        <p:grpSpPr>
          <a:xfrm>
            <a:off x="514908" y="359145"/>
            <a:ext cx="988407" cy="539590"/>
            <a:chOff x="5162550" y="2919412"/>
            <a:chExt cx="1866900" cy="1019175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A5788633-DF2F-4616-A059-2A8E60E55DEA}"/>
                </a:ext>
              </a:extLst>
            </p:cNvPr>
            <p:cNvSpPr/>
            <p:nvPr/>
          </p:nvSpPr>
          <p:spPr>
            <a:xfrm>
              <a:off x="5162931" y="3497580"/>
              <a:ext cx="495300" cy="38100"/>
            </a:xfrm>
            <a:custGeom>
              <a:avLst/>
              <a:gdLst>
                <a:gd name="connsiteX0" fmla="*/ 501777 w 495300"/>
                <a:gd name="connsiteY0" fmla="*/ 0 h 38100"/>
                <a:gd name="connsiteX1" fmla="*/ 474821 w 495300"/>
                <a:gd name="connsiteY1" fmla="*/ 42101 h 38100"/>
                <a:gd name="connsiteX2" fmla="*/ 0 w 495300"/>
                <a:gd name="connsiteY2" fmla="*/ 42101 h 38100"/>
                <a:gd name="connsiteX3" fmla="*/ 501777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501777" y="0"/>
                  </a:moveTo>
                  <a:lnTo>
                    <a:pt x="474821" y="42101"/>
                  </a:lnTo>
                  <a:lnTo>
                    <a:pt x="0" y="42101"/>
                  </a:lnTo>
                  <a:lnTo>
                    <a:pt x="501777" y="0"/>
                  </a:lnTo>
                  <a:close/>
                </a:path>
              </a:pathLst>
            </a:custGeom>
            <a:solidFill>
              <a:schemeClr val="bg1"/>
            </a:solidFill>
            <a:ln w="9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BD62A663-4025-4578-BA24-9DAB2BE09189}"/>
                </a:ext>
              </a:extLst>
            </p:cNvPr>
            <p:cNvSpPr/>
            <p:nvPr/>
          </p:nvSpPr>
          <p:spPr>
            <a:xfrm>
              <a:off x="5693759" y="2931699"/>
              <a:ext cx="523875" cy="609600"/>
            </a:xfrm>
            <a:custGeom>
              <a:avLst/>
              <a:gdLst>
                <a:gd name="connsiteX0" fmla="*/ 402145 w 523875"/>
                <a:gd name="connsiteY0" fmla="*/ 0 h 609600"/>
                <a:gd name="connsiteX1" fmla="*/ 528733 w 523875"/>
                <a:gd name="connsiteY1" fmla="*/ 192215 h 609600"/>
                <a:gd name="connsiteX2" fmla="*/ 475869 w 523875"/>
                <a:gd name="connsiteY2" fmla="*/ 272415 h 609600"/>
                <a:gd name="connsiteX3" fmla="*/ 402145 w 523875"/>
                <a:gd name="connsiteY3" fmla="*/ 160496 h 609600"/>
                <a:gd name="connsiteX4" fmla="*/ 105632 w 523875"/>
                <a:gd name="connsiteY4" fmla="*/ 611410 h 609600"/>
                <a:gd name="connsiteX5" fmla="*/ 0 w 523875"/>
                <a:gd name="connsiteY5" fmla="*/ 611410 h 609600"/>
                <a:gd name="connsiteX6" fmla="*/ 402145 w 523875"/>
                <a:gd name="connsiteY6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875" h="609600">
                  <a:moveTo>
                    <a:pt x="402145" y="0"/>
                  </a:moveTo>
                  <a:lnTo>
                    <a:pt x="528733" y="192215"/>
                  </a:lnTo>
                  <a:lnTo>
                    <a:pt x="475869" y="272415"/>
                  </a:lnTo>
                  <a:lnTo>
                    <a:pt x="402145" y="160496"/>
                  </a:lnTo>
                  <a:lnTo>
                    <a:pt x="105632" y="611410"/>
                  </a:lnTo>
                  <a:lnTo>
                    <a:pt x="0" y="611410"/>
                  </a:lnTo>
                  <a:lnTo>
                    <a:pt x="402145" y="0"/>
                  </a:lnTo>
                  <a:close/>
                </a:path>
              </a:pathLst>
            </a:custGeom>
            <a:solidFill>
              <a:schemeClr val="bg1"/>
            </a:solidFill>
            <a:ln w="1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9B923129-B4CE-4129-A45A-D6DE69DA7864}"/>
                </a:ext>
              </a:extLst>
            </p:cNvPr>
            <p:cNvSpPr/>
            <p:nvPr/>
          </p:nvSpPr>
          <p:spPr>
            <a:xfrm>
              <a:off x="6527673" y="3497580"/>
              <a:ext cx="495300" cy="38100"/>
            </a:xfrm>
            <a:custGeom>
              <a:avLst/>
              <a:gdLst>
                <a:gd name="connsiteX0" fmla="*/ 0 w 495300"/>
                <a:gd name="connsiteY0" fmla="*/ 0 h 38100"/>
                <a:gd name="connsiteX1" fmla="*/ 26956 w 495300"/>
                <a:gd name="connsiteY1" fmla="*/ 42101 h 38100"/>
                <a:gd name="connsiteX2" fmla="*/ 501777 w 495300"/>
                <a:gd name="connsiteY2" fmla="*/ 42101 h 38100"/>
                <a:gd name="connsiteX3" fmla="*/ 0 w 495300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8100">
                  <a:moveTo>
                    <a:pt x="0" y="0"/>
                  </a:moveTo>
                  <a:lnTo>
                    <a:pt x="26956" y="42101"/>
                  </a:lnTo>
                  <a:lnTo>
                    <a:pt x="501777" y="42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078EE3F7-EB2C-4FFE-812B-32AAF5B6F99B}"/>
                </a:ext>
              </a:extLst>
            </p:cNvPr>
            <p:cNvSpPr/>
            <p:nvPr/>
          </p:nvSpPr>
          <p:spPr>
            <a:xfrm>
              <a:off x="6014466" y="3176016"/>
              <a:ext cx="476250" cy="361950"/>
            </a:xfrm>
            <a:custGeom>
              <a:avLst/>
              <a:gdLst>
                <a:gd name="connsiteX0" fmla="*/ 241840 w 476250"/>
                <a:gd name="connsiteY0" fmla="*/ 0 h 361950"/>
                <a:gd name="connsiteX1" fmla="*/ 483680 w 476250"/>
                <a:gd name="connsiteY1" fmla="*/ 367094 h 361950"/>
                <a:gd name="connsiteX2" fmla="*/ 378047 w 476250"/>
                <a:gd name="connsiteY2" fmla="*/ 367094 h 361950"/>
                <a:gd name="connsiteX3" fmla="*/ 241935 w 476250"/>
                <a:gd name="connsiteY3" fmla="*/ 160401 h 361950"/>
                <a:gd name="connsiteX4" fmla="*/ 105727 w 476250"/>
                <a:gd name="connsiteY4" fmla="*/ 367094 h 361950"/>
                <a:gd name="connsiteX5" fmla="*/ 0 w 476250"/>
                <a:gd name="connsiteY5" fmla="*/ 367094 h 361950"/>
                <a:gd name="connsiteX6" fmla="*/ 241840 w 476250"/>
                <a:gd name="connsiteY6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361950">
                  <a:moveTo>
                    <a:pt x="241840" y="0"/>
                  </a:moveTo>
                  <a:lnTo>
                    <a:pt x="483680" y="367094"/>
                  </a:lnTo>
                  <a:lnTo>
                    <a:pt x="378047" y="367094"/>
                  </a:lnTo>
                  <a:lnTo>
                    <a:pt x="241935" y="160401"/>
                  </a:lnTo>
                  <a:lnTo>
                    <a:pt x="105727" y="367094"/>
                  </a:lnTo>
                  <a:lnTo>
                    <a:pt x="0" y="367094"/>
                  </a:lnTo>
                  <a:lnTo>
                    <a:pt x="24184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F01531D9-DD32-435D-B636-022B7C0155C0}"/>
                </a:ext>
              </a:extLst>
            </p:cNvPr>
            <p:cNvSpPr/>
            <p:nvPr/>
          </p:nvSpPr>
          <p:spPr>
            <a:xfrm>
              <a:off x="5169217" y="3674459"/>
              <a:ext cx="1847850" cy="257175"/>
            </a:xfrm>
            <a:custGeom>
              <a:avLst/>
              <a:gdLst>
                <a:gd name="connsiteX0" fmla="*/ 34100 w 1847850"/>
                <a:gd name="connsiteY0" fmla="*/ 253175 h 257175"/>
                <a:gd name="connsiteX1" fmla="*/ 33242 w 1847850"/>
                <a:gd name="connsiteY1" fmla="*/ 255937 h 257175"/>
                <a:gd name="connsiteX2" fmla="*/ 30480 w 1847850"/>
                <a:gd name="connsiteY2" fmla="*/ 257842 h 257175"/>
                <a:gd name="connsiteX3" fmla="*/ 25241 w 1847850"/>
                <a:gd name="connsiteY3" fmla="*/ 258985 h 257175"/>
                <a:gd name="connsiteX4" fmla="*/ 17050 w 1847850"/>
                <a:gd name="connsiteY4" fmla="*/ 259556 h 257175"/>
                <a:gd name="connsiteX5" fmla="*/ 8954 w 1847850"/>
                <a:gd name="connsiteY5" fmla="*/ 258985 h 257175"/>
                <a:gd name="connsiteX6" fmla="*/ 3620 w 1847850"/>
                <a:gd name="connsiteY6" fmla="*/ 257842 h 257175"/>
                <a:gd name="connsiteX7" fmla="*/ 857 w 1847850"/>
                <a:gd name="connsiteY7" fmla="*/ 255937 h 257175"/>
                <a:gd name="connsiteX8" fmla="*/ 0 w 1847850"/>
                <a:gd name="connsiteY8" fmla="*/ 253175 h 257175"/>
                <a:gd name="connsiteX9" fmla="*/ 0 w 1847850"/>
                <a:gd name="connsiteY9" fmla="*/ 6382 h 257175"/>
                <a:gd name="connsiteX10" fmla="*/ 857 w 1847850"/>
                <a:gd name="connsiteY10" fmla="*/ 3620 h 257175"/>
                <a:gd name="connsiteX11" fmla="*/ 3810 w 1847850"/>
                <a:gd name="connsiteY11" fmla="*/ 1715 h 257175"/>
                <a:gd name="connsiteX12" fmla="*/ 9144 w 1847850"/>
                <a:gd name="connsiteY12" fmla="*/ 572 h 257175"/>
                <a:gd name="connsiteX13" fmla="*/ 17050 w 1847850"/>
                <a:gd name="connsiteY13" fmla="*/ 0 h 257175"/>
                <a:gd name="connsiteX14" fmla="*/ 25241 w 1847850"/>
                <a:gd name="connsiteY14" fmla="*/ 572 h 257175"/>
                <a:gd name="connsiteX15" fmla="*/ 30480 w 1847850"/>
                <a:gd name="connsiteY15" fmla="*/ 1715 h 257175"/>
                <a:gd name="connsiteX16" fmla="*/ 33242 w 1847850"/>
                <a:gd name="connsiteY16" fmla="*/ 3620 h 257175"/>
                <a:gd name="connsiteX17" fmla="*/ 34100 w 1847850"/>
                <a:gd name="connsiteY17" fmla="*/ 6382 h 257175"/>
                <a:gd name="connsiteX18" fmla="*/ 34100 w 1847850"/>
                <a:gd name="connsiteY18" fmla="*/ 253175 h 257175"/>
                <a:gd name="connsiteX19" fmla="*/ 309563 w 1847850"/>
                <a:gd name="connsiteY19" fmla="*/ 16002 h 257175"/>
                <a:gd name="connsiteX20" fmla="*/ 309182 w 1847850"/>
                <a:gd name="connsiteY20" fmla="*/ 22479 h 257175"/>
                <a:gd name="connsiteX21" fmla="*/ 307943 w 1847850"/>
                <a:gd name="connsiteY21" fmla="*/ 26956 h 257175"/>
                <a:gd name="connsiteX22" fmla="*/ 305753 w 1847850"/>
                <a:gd name="connsiteY22" fmla="*/ 29432 h 257175"/>
                <a:gd name="connsiteX23" fmla="*/ 302895 w 1847850"/>
                <a:gd name="connsiteY23" fmla="*/ 30290 h 257175"/>
                <a:gd name="connsiteX24" fmla="*/ 230505 w 1847850"/>
                <a:gd name="connsiteY24" fmla="*/ 30290 h 257175"/>
                <a:gd name="connsiteX25" fmla="*/ 230505 w 1847850"/>
                <a:gd name="connsiteY25" fmla="*/ 253175 h 257175"/>
                <a:gd name="connsiteX26" fmla="*/ 229648 w 1847850"/>
                <a:gd name="connsiteY26" fmla="*/ 255937 h 257175"/>
                <a:gd name="connsiteX27" fmla="*/ 226886 w 1847850"/>
                <a:gd name="connsiteY27" fmla="*/ 257842 h 257175"/>
                <a:gd name="connsiteX28" fmla="*/ 221647 w 1847850"/>
                <a:gd name="connsiteY28" fmla="*/ 258985 h 257175"/>
                <a:gd name="connsiteX29" fmla="*/ 213360 w 1847850"/>
                <a:gd name="connsiteY29" fmla="*/ 259556 h 257175"/>
                <a:gd name="connsiteX30" fmla="*/ 205169 w 1847850"/>
                <a:gd name="connsiteY30" fmla="*/ 258985 h 257175"/>
                <a:gd name="connsiteX31" fmla="*/ 199835 w 1847850"/>
                <a:gd name="connsiteY31" fmla="*/ 257842 h 257175"/>
                <a:gd name="connsiteX32" fmla="*/ 197072 w 1847850"/>
                <a:gd name="connsiteY32" fmla="*/ 255937 h 257175"/>
                <a:gd name="connsiteX33" fmla="*/ 196310 w 1847850"/>
                <a:gd name="connsiteY33" fmla="*/ 253175 h 257175"/>
                <a:gd name="connsiteX34" fmla="*/ 196310 w 1847850"/>
                <a:gd name="connsiteY34" fmla="*/ 30290 h 257175"/>
                <a:gd name="connsiteX35" fmla="*/ 124016 w 1847850"/>
                <a:gd name="connsiteY35" fmla="*/ 30290 h 257175"/>
                <a:gd name="connsiteX36" fmla="*/ 121063 w 1847850"/>
                <a:gd name="connsiteY36" fmla="*/ 29432 h 257175"/>
                <a:gd name="connsiteX37" fmla="*/ 118967 w 1847850"/>
                <a:gd name="connsiteY37" fmla="*/ 26956 h 257175"/>
                <a:gd name="connsiteX38" fmla="*/ 117634 w 1847850"/>
                <a:gd name="connsiteY38" fmla="*/ 22479 h 257175"/>
                <a:gd name="connsiteX39" fmla="*/ 117158 w 1847850"/>
                <a:gd name="connsiteY39" fmla="*/ 16002 h 257175"/>
                <a:gd name="connsiteX40" fmla="*/ 117634 w 1847850"/>
                <a:gd name="connsiteY40" fmla="*/ 9335 h 257175"/>
                <a:gd name="connsiteX41" fmla="*/ 118967 w 1847850"/>
                <a:gd name="connsiteY41" fmla="*/ 4667 h 257175"/>
                <a:gd name="connsiteX42" fmla="*/ 121063 w 1847850"/>
                <a:gd name="connsiteY42" fmla="*/ 2096 h 257175"/>
                <a:gd name="connsiteX43" fmla="*/ 124016 w 1847850"/>
                <a:gd name="connsiteY43" fmla="*/ 1334 h 257175"/>
                <a:gd name="connsiteX44" fmla="*/ 302800 w 1847850"/>
                <a:gd name="connsiteY44" fmla="*/ 1334 h 257175"/>
                <a:gd name="connsiteX45" fmla="*/ 305657 w 1847850"/>
                <a:gd name="connsiteY45" fmla="*/ 2096 h 257175"/>
                <a:gd name="connsiteX46" fmla="*/ 307848 w 1847850"/>
                <a:gd name="connsiteY46" fmla="*/ 4667 h 257175"/>
                <a:gd name="connsiteX47" fmla="*/ 309086 w 1847850"/>
                <a:gd name="connsiteY47" fmla="*/ 9335 h 257175"/>
                <a:gd name="connsiteX48" fmla="*/ 309563 w 1847850"/>
                <a:gd name="connsiteY48" fmla="*/ 16002 h 257175"/>
                <a:gd name="connsiteX49" fmla="*/ 309563 w 1847850"/>
                <a:gd name="connsiteY49" fmla="*/ 16002 h 257175"/>
                <a:gd name="connsiteX50" fmla="*/ 669322 w 1847850"/>
                <a:gd name="connsiteY50" fmla="*/ 253365 h 257175"/>
                <a:gd name="connsiteX51" fmla="*/ 668465 w 1847850"/>
                <a:gd name="connsiteY51" fmla="*/ 256032 h 257175"/>
                <a:gd name="connsiteX52" fmla="*/ 665702 w 1847850"/>
                <a:gd name="connsiteY52" fmla="*/ 257937 h 257175"/>
                <a:gd name="connsiteX53" fmla="*/ 660464 w 1847850"/>
                <a:gd name="connsiteY53" fmla="*/ 259175 h 257175"/>
                <a:gd name="connsiteX54" fmla="*/ 652272 w 1847850"/>
                <a:gd name="connsiteY54" fmla="*/ 259556 h 257175"/>
                <a:gd name="connsiteX55" fmla="*/ 644176 w 1847850"/>
                <a:gd name="connsiteY55" fmla="*/ 259175 h 257175"/>
                <a:gd name="connsiteX56" fmla="*/ 638937 w 1847850"/>
                <a:gd name="connsiteY56" fmla="*/ 257937 h 257175"/>
                <a:gd name="connsiteX57" fmla="*/ 636175 w 1847850"/>
                <a:gd name="connsiteY57" fmla="*/ 256032 h 257175"/>
                <a:gd name="connsiteX58" fmla="*/ 635318 w 1847850"/>
                <a:gd name="connsiteY58" fmla="*/ 253365 h 257175"/>
                <a:gd name="connsiteX59" fmla="*/ 635318 w 1847850"/>
                <a:gd name="connsiteY59" fmla="*/ 30861 h 257175"/>
                <a:gd name="connsiteX60" fmla="*/ 519113 w 1847850"/>
                <a:gd name="connsiteY60" fmla="*/ 30861 h 257175"/>
                <a:gd name="connsiteX61" fmla="*/ 519113 w 1847850"/>
                <a:gd name="connsiteY61" fmla="*/ 253460 h 257175"/>
                <a:gd name="connsiteX62" fmla="*/ 518255 w 1847850"/>
                <a:gd name="connsiteY62" fmla="*/ 256127 h 257175"/>
                <a:gd name="connsiteX63" fmla="*/ 515493 w 1847850"/>
                <a:gd name="connsiteY63" fmla="*/ 258032 h 257175"/>
                <a:gd name="connsiteX64" fmla="*/ 510254 w 1847850"/>
                <a:gd name="connsiteY64" fmla="*/ 259271 h 257175"/>
                <a:gd name="connsiteX65" fmla="*/ 502063 w 1847850"/>
                <a:gd name="connsiteY65" fmla="*/ 259652 h 257175"/>
                <a:gd name="connsiteX66" fmla="*/ 493776 w 1847850"/>
                <a:gd name="connsiteY66" fmla="*/ 259271 h 257175"/>
                <a:gd name="connsiteX67" fmla="*/ 488537 w 1847850"/>
                <a:gd name="connsiteY67" fmla="*/ 258032 h 257175"/>
                <a:gd name="connsiteX68" fmla="*/ 485775 w 1847850"/>
                <a:gd name="connsiteY68" fmla="*/ 256127 h 257175"/>
                <a:gd name="connsiteX69" fmla="*/ 484918 w 1847850"/>
                <a:gd name="connsiteY69" fmla="*/ 253460 h 257175"/>
                <a:gd name="connsiteX70" fmla="*/ 484918 w 1847850"/>
                <a:gd name="connsiteY70" fmla="*/ 15145 h 257175"/>
                <a:gd name="connsiteX71" fmla="*/ 488347 w 1847850"/>
                <a:gd name="connsiteY71" fmla="*/ 4667 h 257175"/>
                <a:gd name="connsiteX72" fmla="*/ 497205 w 1847850"/>
                <a:gd name="connsiteY72" fmla="*/ 1238 h 257175"/>
                <a:gd name="connsiteX73" fmla="*/ 657511 w 1847850"/>
                <a:gd name="connsiteY73" fmla="*/ 1238 h 257175"/>
                <a:gd name="connsiteX74" fmla="*/ 666274 w 1847850"/>
                <a:gd name="connsiteY74" fmla="*/ 4667 h 257175"/>
                <a:gd name="connsiteX75" fmla="*/ 669512 w 1847850"/>
                <a:gd name="connsiteY75" fmla="*/ 15145 h 257175"/>
                <a:gd name="connsiteX76" fmla="*/ 669512 w 1847850"/>
                <a:gd name="connsiteY76" fmla="*/ 253365 h 257175"/>
                <a:gd name="connsiteX77" fmla="*/ 969074 w 1847850"/>
                <a:gd name="connsiteY77" fmla="*/ 162020 h 257175"/>
                <a:gd name="connsiteX78" fmla="*/ 963263 w 1847850"/>
                <a:gd name="connsiteY78" fmla="*/ 202216 h 257175"/>
                <a:gd name="connsiteX79" fmla="*/ 946118 w 1847850"/>
                <a:gd name="connsiteY79" fmla="*/ 233934 h 257175"/>
                <a:gd name="connsiteX80" fmla="*/ 917448 w 1847850"/>
                <a:gd name="connsiteY80" fmla="*/ 254699 h 257175"/>
                <a:gd name="connsiteX81" fmla="*/ 877633 w 1847850"/>
                <a:gd name="connsiteY81" fmla="*/ 262128 h 257175"/>
                <a:gd name="connsiteX82" fmla="*/ 839153 w 1847850"/>
                <a:gd name="connsiteY82" fmla="*/ 255556 h 257175"/>
                <a:gd name="connsiteX83" fmla="*/ 811816 w 1847850"/>
                <a:gd name="connsiteY83" fmla="*/ 236506 h 257175"/>
                <a:gd name="connsiteX84" fmla="*/ 795528 w 1847850"/>
                <a:gd name="connsiteY84" fmla="*/ 206026 h 257175"/>
                <a:gd name="connsiteX85" fmla="*/ 790194 w 1847850"/>
                <a:gd name="connsiteY85" fmla="*/ 165545 h 257175"/>
                <a:gd name="connsiteX86" fmla="*/ 795814 w 1847850"/>
                <a:gd name="connsiteY86" fmla="*/ 125349 h 257175"/>
                <a:gd name="connsiteX87" fmla="*/ 812959 w 1847850"/>
                <a:gd name="connsiteY87" fmla="*/ 93631 h 257175"/>
                <a:gd name="connsiteX88" fmla="*/ 841534 w 1847850"/>
                <a:gd name="connsiteY88" fmla="*/ 72962 h 257175"/>
                <a:gd name="connsiteX89" fmla="*/ 881444 w 1847850"/>
                <a:gd name="connsiteY89" fmla="*/ 65627 h 257175"/>
                <a:gd name="connsiteX90" fmla="*/ 919925 w 1847850"/>
                <a:gd name="connsiteY90" fmla="*/ 72200 h 257175"/>
                <a:gd name="connsiteX91" fmla="*/ 947261 w 1847850"/>
                <a:gd name="connsiteY91" fmla="*/ 91250 h 257175"/>
                <a:gd name="connsiteX92" fmla="*/ 963644 w 1847850"/>
                <a:gd name="connsiteY92" fmla="*/ 121634 h 257175"/>
                <a:gd name="connsiteX93" fmla="*/ 969074 w 1847850"/>
                <a:gd name="connsiteY93" fmla="*/ 162020 h 257175"/>
                <a:gd name="connsiteX94" fmla="*/ 969074 w 1847850"/>
                <a:gd name="connsiteY94" fmla="*/ 162020 h 257175"/>
                <a:gd name="connsiteX95" fmla="*/ 934593 w 1847850"/>
                <a:gd name="connsiteY95" fmla="*/ 164116 h 257175"/>
                <a:gd name="connsiteX96" fmla="*/ 931831 w 1847850"/>
                <a:gd name="connsiteY96" fmla="*/ 136684 h 257175"/>
                <a:gd name="connsiteX97" fmla="*/ 922973 w 1847850"/>
                <a:gd name="connsiteY97" fmla="*/ 114014 h 257175"/>
                <a:gd name="connsiteX98" fmla="*/ 906304 w 1847850"/>
                <a:gd name="connsiteY98" fmla="*/ 98584 h 257175"/>
                <a:gd name="connsiteX99" fmla="*/ 880015 w 1847850"/>
                <a:gd name="connsiteY99" fmla="*/ 92869 h 257175"/>
                <a:gd name="connsiteX100" fmla="*/ 855059 w 1847850"/>
                <a:gd name="connsiteY100" fmla="*/ 98108 h 257175"/>
                <a:gd name="connsiteX101" fmla="*/ 837914 w 1847850"/>
                <a:gd name="connsiteY101" fmla="*/ 112681 h 257175"/>
                <a:gd name="connsiteX102" fmla="*/ 827913 w 1847850"/>
                <a:gd name="connsiteY102" fmla="*/ 135065 h 257175"/>
                <a:gd name="connsiteX103" fmla="*/ 824675 w 1847850"/>
                <a:gd name="connsiteY103" fmla="*/ 163259 h 257175"/>
                <a:gd name="connsiteX104" fmla="*/ 827342 w 1847850"/>
                <a:gd name="connsiteY104" fmla="*/ 190881 h 257175"/>
                <a:gd name="connsiteX105" fmla="*/ 836295 w 1847850"/>
                <a:gd name="connsiteY105" fmla="*/ 213360 h 257175"/>
                <a:gd name="connsiteX106" fmla="*/ 853059 w 1847850"/>
                <a:gd name="connsiteY106" fmla="*/ 228695 h 257175"/>
                <a:gd name="connsiteX107" fmla="*/ 879253 w 1847850"/>
                <a:gd name="connsiteY107" fmla="*/ 234315 h 257175"/>
                <a:gd name="connsiteX108" fmla="*/ 904113 w 1847850"/>
                <a:gd name="connsiteY108" fmla="*/ 229172 h 257175"/>
                <a:gd name="connsiteX109" fmla="*/ 921353 w 1847850"/>
                <a:gd name="connsiteY109" fmla="*/ 214694 h 257175"/>
                <a:gd name="connsiteX110" fmla="*/ 931355 w 1847850"/>
                <a:gd name="connsiteY110" fmla="*/ 192405 h 257175"/>
                <a:gd name="connsiteX111" fmla="*/ 934593 w 1847850"/>
                <a:gd name="connsiteY111" fmla="*/ 164116 h 257175"/>
                <a:gd name="connsiteX112" fmla="*/ 934593 w 1847850"/>
                <a:gd name="connsiteY112" fmla="*/ 164116 h 257175"/>
                <a:gd name="connsiteX113" fmla="*/ 1233202 w 1847850"/>
                <a:gd name="connsiteY113" fmla="*/ 253365 h 257175"/>
                <a:gd name="connsiteX114" fmla="*/ 1232440 w 1847850"/>
                <a:gd name="connsiteY114" fmla="*/ 256032 h 257175"/>
                <a:gd name="connsiteX115" fmla="*/ 1229773 w 1847850"/>
                <a:gd name="connsiteY115" fmla="*/ 257937 h 257175"/>
                <a:gd name="connsiteX116" fmla="*/ 1224820 w 1847850"/>
                <a:gd name="connsiteY116" fmla="*/ 259175 h 257175"/>
                <a:gd name="connsiteX117" fmla="*/ 1216914 w 1847850"/>
                <a:gd name="connsiteY117" fmla="*/ 259556 h 257175"/>
                <a:gd name="connsiteX118" fmla="*/ 1208818 w 1847850"/>
                <a:gd name="connsiteY118" fmla="*/ 259175 h 257175"/>
                <a:gd name="connsiteX119" fmla="*/ 1203674 w 1847850"/>
                <a:gd name="connsiteY119" fmla="*/ 257937 h 257175"/>
                <a:gd name="connsiteX120" fmla="*/ 1201007 w 1847850"/>
                <a:gd name="connsiteY120" fmla="*/ 256032 h 257175"/>
                <a:gd name="connsiteX121" fmla="*/ 1200150 w 1847850"/>
                <a:gd name="connsiteY121" fmla="*/ 253365 h 257175"/>
                <a:gd name="connsiteX122" fmla="*/ 1200150 w 1847850"/>
                <a:gd name="connsiteY122" fmla="*/ 97155 h 257175"/>
                <a:gd name="connsiteX123" fmla="*/ 1150811 w 1847850"/>
                <a:gd name="connsiteY123" fmla="*/ 97155 h 257175"/>
                <a:gd name="connsiteX124" fmla="*/ 1143191 w 1847850"/>
                <a:gd name="connsiteY124" fmla="*/ 153353 h 257175"/>
                <a:gd name="connsiteX125" fmla="*/ 1133094 w 1847850"/>
                <a:gd name="connsiteY125" fmla="*/ 196310 h 257175"/>
                <a:gd name="connsiteX126" fmla="*/ 1120521 w 1847850"/>
                <a:gd name="connsiteY126" fmla="*/ 227076 h 257175"/>
                <a:gd name="connsiteX127" fmla="*/ 1105376 w 1847850"/>
                <a:gd name="connsiteY127" fmla="*/ 247269 h 257175"/>
                <a:gd name="connsiteX128" fmla="*/ 1087469 w 1847850"/>
                <a:gd name="connsiteY128" fmla="*/ 258318 h 257175"/>
                <a:gd name="connsiteX129" fmla="*/ 1066895 w 1847850"/>
                <a:gd name="connsiteY129" fmla="*/ 261652 h 257175"/>
                <a:gd name="connsiteX130" fmla="*/ 1063847 w 1847850"/>
                <a:gd name="connsiteY130" fmla="*/ 261080 h 257175"/>
                <a:gd name="connsiteX131" fmla="*/ 1061752 w 1847850"/>
                <a:gd name="connsiteY131" fmla="*/ 258890 h 257175"/>
                <a:gd name="connsiteX132" fmla="*/ 1060514 w 1847850"/>
                <a:gd name="connsiteY132" fmla="*/ 254413 h 257175"/>
                <a:gd name="connsiteX133" fmla="*/ 1060133 w 1847850"/>
                <a:gd name="connsiteY133" fmla="*/ 246888 h 257175"/>
                <a:gd name="connsiteX134" fmla="*/ 1060514 w 1847850"/>
                <a:gd name="connsiteY134" fmla="*/ 239173 h 257175"/>
                <a:gd name="connsiteX135" fmla="*/ 1061561 w 1847850"/>
                <a:gd name="connsiteY135" fmla="*/ 234315 h 257175"/>
                <a:gd name="connsiteX136" fmla="*/ 1063276 w 1847850"/>
                <a:gd name="connsiteY136" fmla="*/ 231934 h 257175"/>
                <a:gd name="connsiteX137" fmla="*/ 1065943 w 1847850"/>
                <a:gd name="connsiteY137" fmla="*/ 231362 h 257175"/>
                <a:gd name="connsiteX138" fmla="*/ 1078516 w 1847850"/>
                <a:gd name="connsiteY138" fmla="*/ 228314 h 257175"/>
                <a:gd name="connsiteX139" fmla="*/ 1089660 w 1847850"/>
                <a:gd name="connsiteY139" fmla="*/ 218218 h 257175"/>
                <a:gd name="connsiteX140" fmla="*/ 1099471 w 1847850"/>
                <a:gd name="connsiteY140" fmla="*/ 199739 h 257175"/>
                <a:gd name="connsiteX141" fmla="*/ 1107758 w 1847850"/>
                <a:gd name="connsiteY141" fmla="*/ 171641 h 257175"/>
                <a:gd name="connsiteX142" fmla="*/ 1114901 w 1847850"/>
                <a:gd name="connsiteY142" fmla="*/ 132588 h 257175"/>
                <a:gd name="connsiteX143" fmla="*/ 1121283 w 1847850"/>
                <a:gd name="connsiteY143" fmla="*/ 81248 h 257175"/>
                <a:gd name="connsiteX144" fmla="*/ 1124141 w 1847850"/>
                <a:gd name="connsiteY144" fmla="*/ 72390 h 257175"/>
                <a:gd name="connsiteX145" fmla="*/ 1131189 w 1847850"/>
                <a:gd name="connsiteY145" fmla="*/ 69533 h 257175"/>
                <a:gd name="connsiteX146" fmla="*/ 1223010 w 1847850"/>
                <a:gd name="connsiteY146" fmla="*/ 69533 h 257175"/>
                <a:gd name="connsiteX147" fmla="*/ 1230535 w 1847850"/>
                <a:gd name="connsiteY147" fmla="*/ 72390 h 257175"/>
                <a:gd name="connsiteX148" fmla="*/ 1233202 w 1847850"/>
                <a:gd name="connsiteY148" fmla="*/ 81248 h 257175"/>
                <a:gd name="connsiteX149" fmla="*/ 1233202 w 1847850"/>
                <a:gd name="connsiteY149" fmla="*/ 253365 h 257175"/>
                <a:gd name="connsiteX150" fmla="*/ 1608296 w 1847850"/>
                <a:gd name="connsiteY150" fmla="*/ 161544 h 257175"/>
                <a:gd name="connsiteX151" fmla="*/ 1602486 w 1847850"/>
                <a:gd name="connsiteY151" fmla="*/ 201835 h 257175"/>
                <a:gd name="connsiteX152" fmla="*/ 1585436 w 1847850"/>
                <a:gd name="connsiteY152" fmla="*/ 233648 h 257175"/>
                <a:gd name="connsiteX153" fmla="*/ 1557909 w 1847850"/>
                <a:gd name="connsiteY153" fmla="*/ 254508 h 257175"/>
                <a:gd name="connsiteX154" fmla="*/ 1520762 w 1847850"/>
                <a:gd name="connsiteY154" fmla="*/ 262128 h 257175"/>
                <a:gd name="connsiteX155" fmla="*/ 1483900 w 1847850"/>
                <a:gd name="connsiteY155" fmla="*/ 256223 h 257175"/>
                <a:gd name="connsiteX156" fmla="*/ 1457897 w 1847850"/>
                <a:gd name="connsiteY156" fmla="*/ 239078 h 257175"/>
                <a:gd name="connsiteX157" fmla="*/ 1441990 w 1847850"/>
                <a:gd name="connsiteY157" fmla="*/ 211360 h 257175"/>
                <a:gd name="connsiteX158" fmla="*/ 1435513 w 1847850"/>
                <a:gd name="connsiteY158" fmla="*/ 174117 h 257175"/>
                <a:gd name="connsiteX159" fmla="*/ 1395794 w 1847850"/>
                <a:gd name="connsiteY159" fmla="*/ 174117 h 257175"/>
                <a:gd name="connsiteX160" fmla="*/ 1395794 w 1847850"/>
                <a:gd name="connsiteY160" fmla="*/ 253365 h 257175"/>
                <a:gd name="connsiteX161" fmla="*/ 1394936 w 1847850"/>
                <a:gd name="connsiteY161" fmla="*/ 256032 h 257175"/>
                <a:gd name="connsiteX162" fmla="*/ 1392365 w 1847850"/>
                <a:gd name="connsiteY162" fmla="*/ 257937 h 257175"/>
                <a:gd name="connsiteX163" fmla="*/ 1387412 w 1847850"/>
                <a:gd name="connsiteY163" fmla="*/ 259175 h 257175"/>
                <a:gd name="connsiteX164" fmla="*/ 1379220 w 1847850"/>
                <a:gd name="connsiteY164" fmla="*/ 259556 h 257175"/>
                <a:gd name="connsiteX165" fmla="*/ 1371314 w 1847850"/>
                <a:gd name="connsiteY165" fmla="*/ 259175 h 257175"/>
                <a:gd name="connsiteX166" fmla="*/ 1366266 w 1847850"/>
                <a:gd name="connsiteY166" fmla="*/ 257937 h 257175"/>
                <a:gd name="connsiteX167" fmla="*/ 1363694 w 1847850"/>
                <a:gd name="connsiteY167" fmla="*/ 256032 h 257175"/>
                <a:gd name="connsiteX168" fmla="*/ 1362932 w 1847850"/>
                <a:gd name="connsiteY168" fmla="*/ 253365 h 257175"/>
                <a:gd name="connsiteX169" fmla="*/ 1362932 w 1847850"/>
                <a:gd name="connsiteY169" fmla="*/ 74581 h 257175"/>
                <a:gd name="connsiteX170" fmla="*/ 1363694 w 1847850"/>
                <a:gd name="connsiteY170" fmla="*/ 71819 h 257175"/>
                <a:gd name="connsiteX171" fmla="*/ 1366266 w 1847850"/>
                <a:gd name="connsiteY171" fmla="*/ 69914 h 257175"/>
                <a:gd name="connsiteX172" fmla="*/ 1371314 w 1847850"/>
                <a:gd name="connsiteY172" fmla="*/ 68771 h 257175"/>
                <a:gd name="connsiteX173" fmla="*/ 1379220 w 1847850"/>
                <a:gd name="connsiteY173" fmla="*/ 68390 h 257175"/>
                <a:gd name="connsiteX174" fmla="*/ 1387412 w 1847850"/>
                <a:gd name="connsiteY174" fmla="*/ 68771 h 257175"/>
                <a:gd name="connsiteX175" fmla="*/ 1391888 w 1847850"/>
                <a:gd name="connsiteY175" fmla="*/ 69723 h 257175"/>
                <a:gd name="connsiteX176" fmla="*/ 1392365 w 1847850"/>
                <a:gd name="connsiteY176" fmla="*/ 69914 h 257175"/>
                <a:gd name="connsiteX177" fmla="*/ 1394936 w 1847850"/>
                <a:gd name="connsiteY177" fmla="*/ 71819 h 257175"/>
                <a:gd name="connsiteX178" fmla="*/ 1395794 w 1847850"/>
                <a:gd name="connsiteY178" fmla="*/ 74581 h 257175"/>
                <a:gd name="connsiteX179" fmla="*/ 1395794 w 1847850"/>
                <a:gd name="connsiteY179" fmla="*/ 148114 h 257175"/>
                <a:gd name="connsiteX180" fmla="*/ 1436275 w 1847850"/>
                <a:gd name="connsiteY180" fmla="*/ 148114 h 257175"/>
                <a:gd name="connsiteX181" fmla="*/ 1444371 w 1847850"/>
                <a:gd name="connsiteY181" fmla="*/ 114776 h 257175"/>
                <a:gd name="connsiteX182" fmla="*/ 1461421 w 1847850"/>
                <a:gd name="connsiteY182" fmla="*/ 88773 h 257175"/>
                <a:gd name="connsiteX183" fmla="*/ 1487710 w 1847850"/>
                <a:gd name="connsiteY183" fmla="*/ 71819 h 257175"/>
                <a:gd name="connsiteX184" fmla="*/ 1523429 w 1847850"/>
                <a:gd name="connsiteY184" fmla="*/ 65723 h 257175"/>
                <a:gd name="connsiteX185" fmla="*/ 1560767 w 1847850"/>
                <a:gd name="connsiteY185" fmla="*/ 72485 h 257175"/>
                <a:gd name="connsiteX186" fmla="*/ 1587246 w 1847850"/>
                <a:gd name="connsiteY186" fmla="*/ 91726 h 257175"/>
                <a:gd name="connsiteX187" fmla="*/ 1603058 w 1847850"/>
                <a:gd name="connsiteY187" fmla="*/ 122015 h 257175"/>
                <a:gd name="connsiteX188" fmla="*/ 1608296 w 1847850"/>
                <a:gd name="connsiteY188" fmla="*/ 161544 h 257175"/>
                <a:gd name="connsiteX189" fmla="*/ 1608296 w 1847850"/>
                <a:gd name="connsiteY189" fmla="*/ 161544 h 257175"/>
                <a:gd name="connsiteX190" fmla="*/ 1574006 w 1847850"/>
                <a:gd name="connsiteY190" fmla="*/ 163735 h 257175"/>
                <a:gd name="connsiteX191" fmla="*/ 1571530 w 1847850"/>
                <a:gd name="connsiteY191" fmla="*/ 136874 h 257175"/>
                <a:gd name="connsiteX192" fmla="*/ 1563338 w 1847850"/>
                <a:gd name="connsiteY192" fmla="*/ 114300 h 257175"/>
                <a:gd name="connsiteX193" fmla="*/ 1547432 w 1847850"/>
                <a:gd name="connsiteY193" fmla="*/ 98774 h 257175"/>
                <a:gd name="connsiteX194" fmla="*/ 1522095 w 1847850"/>
                <a:gd name="connsiteY194" fmla="*/ 92964 h 257175"/>
                <a:gd name="connsiteX195" fmla="*/ 1498283 w 1847850"/>
                <a:gd name="connsiteY195" fmla="*/ 98393 h 257175"/>
                <a:gd name="connsiteX196" fmla="*/ 1481614 w 1847850"/>
                <a:gd name="connsiteY196" fmla="*/ 113062 h 257175"/>
                <a:gd name="connsiteX197" fmla="*/ 1471994 w 1847850"/>
                <a:gd name="connsiteY197" fmla="*/ 135350 h 257175"/>
                <a:gd name="connsiteX198" fmla="*/ 1468946 w 1847850"/>
                <a:gd name="connsiteY198" fmla="*/ 163163 h 257175"/>
                <a:gd name="connsiteX199" fmla="*/ 1471327 w 1847850"/>
                <a:gd name="connsiteY199" fmla="*/ 191262 h 257175"/>
                <a:gd name="connsiteX200" fmla="*/ 1479613 w 1847850"/>
                <a:gd name="connsiteY200" fmla="*/ 213932 h 257175"/>
                <a:gd name="connsiteX201" fmla="*/ 1495330 w 1847850"/>
                <a:gd name="connsiteY201" fmla="*/ 229076 h 257175"/>
                <a:gd name="connsiteX202" fmla="*/ 1520762 w 1847850"/>
                <a:gd name="connsiteY202" fmla="*/ 234506 h 257175"/>
                <a:gd name="connsiteX203" fmla="*/ 1543622 w 1847850"/>
                <a:gd name="connsiteY203" fmla="*/ 229934 h 257175"/>
                <a:gd name="connsiteX204" fmla="*/ 1560290 w 1847850"/>
                <a:gd name="connsiteY204" fmla="*/ 216503 h 257175"/>
                <a:gd name="connsiteX205" fmla="*/ 1570482 w 1847850"/>
                <a:gd name="connsiteY205" fmla="*/ 194405 h 257175"/>
                <a:gd name="connsiteX206" fmla="*/ 1574006 w 1847850"/>
                <a:gd name="connsiteY206" fmla="*/ 163735 h 257175"/>
                <a:gd name="connsiteX207" fmla="*/ 1574006 w 1847850"/>
                <a:gd name="connsiteY207" fmla="*/ 163735 h 257175"/>
                <a:gd name="connsiteX208" fmla="*/ 1854137 w 1847850"/>
                <a:gd name="connsiteY208" fmla="*/ 226124 h 257175"/>
                <a:gd name="connsiteX209" fmla="*/ 1853946 w 1847850"/>
                <a:gd name="connsiteY209" fmla="*/ 232029 h 257175"/>
                <a:gd name="connsiteX210" fmla="*/ 1853279 w 1847850"/>
                <a:gd name="connsiteY210" fmla="*/ 236125 h 257175"/>
                <a:gd name="connsiteX211" fmla="*/ 1852041 w 1847850"/>
                <a:gd name="connsiteY211" fmla="*/ 239078 h 257175"/>
                <a:gd name="connsiteX212" fmla="*/ 1848803 w 1847850"/>
                <a:gd name="connsiteY212" fmla="*/ 242888 h 257175"/>
                <a:gd name="connsiteX213" fmla="*/ 1840421 w 1847850"/>
                <a:gd name="connsiteY213" fmla="*/ 249079 h 257175"/>
                <a:gd name="connsiteX214" fmla="*/ 1826990 w 1847850"/>
                <a:gd name="connsiteY214" fmla="*/ 255556 h 257175"/>
                <a:gd name="connsiteX215" fmla="*/ 1810798 w 1847850"/>
                <a:gd name="connsiteY215" fmla="*/ 260223 h 257175"/>
                <a:gd name="connsiteX216" fmla="*/ 1792700 w 1847850"/>
                <a:gd name="connsiteY216" fmla="*/ 262033 h 257175"/>
                <a:gd name="connsiteX217" fmla="*/ 1758601 w 1847850"/>
                <a:gd name="connsiteY217" fmla="*/ 255651 h 257175"/>
                <a:gd name="connsiteX218" fmla="*/ 1733645 w 1847850"/>
                <a:gd name="connsiteY218" fmla="*/ 237077 h 257175"/>
                <a:gd name="connsiteX219" fmla="*/ 1718310 w 1847850"/>
                <a:gd name="connsiteY219" fmla="*/ 207074 h 257175"/>
                <a:gd name="connsiteX220" fmla="*/ 1713071 w 1847850"/>
                <a:gd name="connsiteY220" fmla="*/ 166021 h 257175"/>
                <a:gd name="connsiteX221" fmla="*/ 1719548 w 1847850"/>
                <a:gd name="connsiteY221" fmla="*/ 120587 h 257175"/>
                <a:gd name="connsiteX222" fmla="*/ 1737265 w 1847850"/>
                <a:gd name="connsiteY222" fmla="*/ 89535 h 257175"/>
                <a:gd name="connsiteX223" fmla="*/ 1763649 w 1847850"/>
                <a:gd name="connsiteY223" fmla="*/ 71533 h 257175"/>
                <a:gd name="connsiteX224" fmla="*/ 1796510 w 1847850"/>
                <a:gd name="connsiteY224" fmla="*/ 65627 h 257175"/>
                <a:gd name="connsiteX225" fmla="*/ 1813084 w 1847850"/>
                <a:gd name="connsiteY225" fmla="*/ 67247 h 257175"/>
                <a:gd name="connsiteX226" fmla="*/ 1827848 w 1847850"/>
                <a:gd name="connsiteY226" fmla="*/ 71342 h 257175"/>
                <a:gd name="connsiteX227" fmla="*/ 1839849 w 1847850"/>
                <a:gd name="connsiteY227" fmla="*/ 77343 h 257175"/>
                <a:gd name="connsiteX228" fmla="*/ 1847469 w 1847850"/>
                <a:gd name="connsiteY228" fmla="*/ 83153 h 257175"/>
                <a:gd name="connsiteX229" fmla="*/ 1850708 w 1847850"/>
                <a:gd name="connsiteY229" fmla="*/ 86963 h 257175"/>
                <a:gd name="connsiteX230" fmla="*/ 1852232 w 1847850"/>
                <a:gd name="connsiteY230" fmla="*/ 90202 h 257175"/>
                <a:gd name="connsiteX231" fmla="*/ 1853089 w 1847850"/>
                <a:gd name="connsiteY231" fmla="*/ 94488 h 257175"/>
                <a:gd name="connsiteX232" fmla="*/ 1853279 w 1847850"/>
                <a:gd name="connsiteY232" fmla="*/ 100489 h 257175"/>
                <a:gd name="connsiteX233" fmla="*/ 1851565 w 1847850"/>
                <a:gd name="connsiteY233" fmla="*/ 111252 h 257175"/>
                <a:gd name="connsiteX234" fmla="*/ 1847183 w 1847850"/>
                <a:gd name="connsiteY234" fmla="*/ 114395 h 257175"/>
                <a:gd name="connsiteX235" fmla="*/ 1840325 w 1847850"/>
                <a:gd name="connsiteY235" fmla="*/ 111157 h 257175"/>
                <a:gd name="connsiteX236" fmla="*/ 1830515 w 1847850"/>
                <a:gd name="connsiteY236" fmla="*/ 103918 h 257175"/>
                <a:gd name="connsiteX237" fmla="*/ 1816132 w 1847850"/>
                <a:gd name="connsiteY237" fmla="*/ 96679 h 257175"/>
                <a:gd name="connsiteX238" fmla="*/ 1796129 w 1847850"/>
                <a:gd name="connsiteY238" fmla="*/ 93345 h 257175"/>
                <a:gd name="connsiteX239" fmla="*/ 1759934 w 1847850"/>
                <a:gd name="connsiteY239" fmla="*/ 111538 h 257175"/>
                <a:gd name="connsiteX240" fmla="*/ 1747361 w 1847850"/>
                <a:gd name="connsiteY240" fmla="*/ 164306 h 257175"/>
                <a:gd name="connsiteX241" fmla="*/ 1750600 w 1847850"/>
                <a:gd name="connsiteY241" fmla="*/ 194596 h 257175"/>
                <a:gd name="connsiteX242" fmla="*/ 1760220 w 1847850"/>
                <a:gd name="connsiteY242" fmla="*/ 216313 h 257175"/>
                <a:gd name="connsiteX243" fmla="*/ 1775841 w 1847850"/>
                <a:gd name="connsiteY243" fmla="*/ 229362 h 257175"/>
                <a:gd name="connsiteX244" fmla="*/ 1796987 w 1847850"/>
                <a:gd name="connsiteY244" fmla="*/ 233648 h 257175"/>
                <a:gd name="connsiteX245" fmla="*/ 1816894 w 1847850"/>
                <a:gd name="connsiteY245" fmla="*/ 230029 h 257175"/>
                <a:gd name="connsiteX246" fmla="*/ 1831658 w 1847850"/>
                <a:gd name="connsiteY246" fmla="*/ 222123 h 257175"/>
                <a:gd name="connsiteX247" fmla="*/ 1842230 w 1847850"/>
                <a:gd name="connsiteY247" fmla="*/ 214408 h 257175"/>
                <a:gd name="connsiteX248" fmla="*/ 1848898 w 1847850"/>
                <a:gd name="connsiteY248" fmla="*/ 210979 h 257175"/>
                <a:gd name="connsiteX249" fmla="*/ 1851279 w 1847850"/>
                <a:gd name="connsiteY249" fmla="*/ 211741 h 257175"/>
                <a:gd name="connsiteX250" fmla="*/ 1852994 w 1847850"/>
                <a:gd name="connsiteY250" fmla="*/ 214503 h 257175"/>
                <a:gd name="connsiteX251" fmla="*/ 1853946 w 1847850"/>
                <a:gd name="connsiteY251" fmla="*/ 219266 h 257175"/>
                <a:gd name="connsiteX252" fmla="*/ 1854137 w 1847850"/>
                <a:gd name="connsiteY252" fmla="*/ 226124 h 257175"/>
                <a:gd name="connsiteX253" fmla="*/ 1854137 w 1847850"/>
                <a:gd name="connsiteY253" fmla="*/ 22612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1847850" h="257175">
                  <a:moveTo>
                    <a:pt x="34100" y="253175"/>
                  </a:moveTo>
                  <a:cubicBezTo>
                    <a:pt x="34100" y="254222"/>
                    <a:pt x="33814" y="255175"/>
                    <a:pt x="33242" y="255937"/>
                  </a:cubicBezTo>
                  <a:cubicBezTo>
                    <a:pt x="32671" y="256794"/>
                    <a:pt x="31814" y="257366"/>
                    <a:pt x="30480" y="257842"/>
                  </a:cubicBezTo>
                  <a:cubicBezTo>
                    <a:pt x="29242" y="258318"/>
                    <a:pt x="27432" y="258699"/>
                    <a:pt x="25241" y="258985"/>
                  </a:cubicBezTo>
                  <a:cubicBezTo>
                    <a:pt x="23051" y="259271"/>
                    <a:pt x="20384" y="259556"/>
                    <a:pt x="17050" y="259556"/>
                  </a:cubicBezTo>
                  <a:cubicBezTo>
                    <a:pt x="13907" y="259556"/>
                    <a:pt x="11144" y="259366"/>
                    <a:pt x="8954" y="258985"/>
                  </a:cubicBezTo>
                  <a:cubicBezTo>
                    <a:pt x="6763" y="258604"/>
                    <a:pt x="4858" y="258318"/>
                    <a:pt x="3620" y="257842"/>
                  </a:cubicBezTo>
                  <a:cubicBezTo>
                    <a:pt x="2286" y="257366"/>
                    <a:pt x="1333" y="256794"/>
                    <a:pt x="857" y="255937"/>
                  </a:cubicBezTo>
                  <a:cubicBezTo>
                    <a:pt x="286" y="255080"/>
                    <a:pt x="0" y="254222"/>
                    <a:pt x="0" y="253175"/>
                  </a:cubicBezTo>
                  <a:lnTo>
                    <a:pt x="0" y="6382"/>
                  </a:lnTo>
                  <a:cubicBezTo>
                    <a:pt x="0" y="5334"/>
                    <a:pt x="286" y="4382"/>
                    <a:pt x="857" y="3620"/>
                  </a:cubicBezTo>
                  <a:cubicBezTo>
                    <a:pt x="1429" y="2762"/>
                    <a:pt x="2477" y="2191"/>
                    <a:pt x="3810" y="1715"/>
                  </a:cubicBezTo>
                  <a:cubicBezTo>
                    <a:pt x="5239" y="1238"/>
                    <a:pt x="7049" y="857"/>
                    <a:pt x="9144" y="572"/>
                  </a:cubicBezTo>
                  <a:cubicBezTo>
                    <a:pt x="11335" y="191"/>
                    <a:pt x="13907" y="0"/>
                    <a:pt x="17050" y="0"/>
                  </a:cubicBezTo>
                  <a:cubicBezTo>
                    <a:pt x="20384" y="0"/>
                    <a:pt x="23146" y="191"/>
                    <a:pt x="25241" y="572"/>
                  </a:cubicBezTo>
                  <a:cubicBezTo>
                    <a:pt x="27432" y="857"/>
                    <a:pt x="29242" y="1238"/>
                    <a:pt x="30480" y="1715"/>
                  </a:cubicBezTo>
                  <a:cubicBezTo>
                    <a:pt x="31814" y="2191"/>
                    <a:pt x="32671" y="2762"/>
                    <a:pt x="33242" y="3620"/>
                  </a:cubicBezTo>
                  <a:cubicBezTo>
                    <a:pt x="33814" y="4477"/>
                    <a:pt x="34100" y="5334"/>
                    <a:pt x="34100" y="6382"/>
                  </a:cubicBezTo>
                  <a:lnTo>
                    <a:pt x="34100" y="253175"/>
                  </a:lnTo>
                  <a:close/>
                  <a:moveTo>
                    <a:pt x="309563" y="16002"/>
                  </a:moveTo>
                  <a:cubicBezTo>
                    <a:pt x="309563" y="18479"/>
                    <a:pt x="309467" y="20669"/>
                    <a:pt x="309182" y="22479"/>
                  </a:cubicBezTo>
                  <a:cubicBezTo>
                    <a:pt x="308896" y="24384"/>
                    <a:pt x="308515" y="25908"/>
                    <a:pt x="307943" y="26956"/>
                  </a:cubicBezTo>
                  <a:cubicBezTo>
                    <a:pt x="307277" y="28099"/>
                    <a:pt x="306610" y="28956"/>
                    <a:pt x="305753" y="29432"/>
                  </a:cubicBezTo>
                  <a:cubicBezTo>
                    <a:pt x="304895" y="30004"/>
                    <a:pt x="303943" y="30290"/>
                    <a:pt x="302895" y="30290"/>
                  </a:cubicBezTo>
                  <a:lnTo>
                    <a:pt x="230505" y="30290"/>
                  </a:lnTo>
                  <a:lnTo>
                    <a:pt x="230505" y="253175"/>
                  </a:lnTo>
                  <a:cubicBezTo>
                    <a:pt x="230505" y="254222"/>
                    <a:pt x="230219" y="255175"/>
                    <a:pt x="229648" y="255937"/>
                  </a:cubicBezTo>
                  <a:cubicBezTo>
                    <a:pt x="229172" y="256794"/>
                    <a:pt x="228219" y="257366"/>
                    <a:pt x="226886" y="257842"/>
                  </a:cubicBezTo>
                  <a:cubicBezTo>
                    <a:pt x="225552" y="258318"/>
                    <a:pt x="223838" y="258699"/>
                    <a:pt x="221647" y="258985"/>
                  </a:cubicBezTo>
                  <a:cubicBezTo>
                    <a:pt x="219456" y="259271"/>
                    <a:pt x="216694" y="259556"/>
                    <a:pt x="213360" y="259556"/>
                  </a:cubicBezTo>
                  <a:cubicBezTo>
                    <a:pt x="210122" y="259556"/>
                    <a:pt x="207455" y="259366"/>
                    <a:pt x="205169" y="258985"/>
                  </a:cubicBezTo>
                  <a:cubicBezTo>
                    <a:pt x="202978" y="258604"/>
                    <a:pt x="201073" y="258318"/>
                    <a:pt x="199835" y="257842"/>
                  </a:cubicBezTo>
                  <a:cubicBezTo>
                    <a:pt x="198501" y="257366"/>
                    <a:pt x="197549" y="256794"/>
                    <a:pt x="197072" y="255937"/>
                  </a:cubicBezTo>
                  <a:cubicBezTo>
                    <a:pt x="196596" y="255080"/>
                    <a:pt x="196310" y="254222"/>
                    <a:pt x="196310" y="253175"/>
                  </a:cubicBezTo>
                  <a:lnTo>
                    <a:pt x="196310" y="30290"/>
                  </a:lnTo>
                  <a:lnTo>
                    <a:pt x="124016" y="30290"/>
                  </a:lnTo>
                  <a:cubicBezTo>
                    <a:pt x="122873" y="30290"/>
                    <a:pt x="122015" y="30004"/>
                    <a:pt x="121063" y="29432"/>
                  </a:cubicBezTo>
                  <a:cubicBezTo>
                    <a:pt x="120206" y="28956"/>
                    <a:pt x="119539" y="28099"/>
                    <a:pt x="118967" y="26956"/>
                  </a:cubicBezTo>
                  <a:cubicBezTo>
                    <a:pt x="118491" y="25908"/>
                    <a:pt x="118015" y="24384"/>
                    <a:pt x="117634" y="22479"/>
                  </a:cubicBezTo>
                  <a:cubicBezTo>
                    <a:pt x="117253" y="20574"/>
                    <a:pt x="117158" y="18479"/>
                    <a:pt x="117158" y="16002"/>
                  </a:cubicBezTo>
                  <a:cubicBezTo>
                    <a:pt x="117158" y="13430"/>
                    <a:pt x="117348" y="11240"/>
                    <a:pt x="117634" y="9335"/>
                  </a:cubicBezTo>
                  <a:cubicBezTo>
                    <a:pt x="117920" y="7334"/>
                    <a:pt x="118491" y="5810"/>
                    <a:pt x="118967" y="4667"/>
                  </a:cubicBezTo>
                  <a:cubicBezTo>
                    <a:pt x="119444" y="3429"/>
                    <a:pt x="120206" y="2667"/>
                    <a:pt x="121063" y="2096"/>
                  </a:cubicBezTo>
                  <a:cubicBezTo>
                    <a:pt x="121920" y="1524"/>
                    <a:pt x="122873" y="1334"/>
                    <a:pt x="124016" y="1334"/>
                  </a:cubicBezTo>
                  <a:lnTo>
                    <a:pt x="302800" y="1334"/>
                  </a:lnTo>
                  <a:cubicBezTo>
                    <a:pt x="303848" y="1334"/>
                    <a:pt x="304800" y="1619"/>
                    <a:pt x="305657" y="2096"/>
                  </a:cubicBezTo>
                  <a:cubicBezTo>
                    <a:pt x="306515" y="2667"/>
                    <a:pt x="307181" y="3429"/>
                    <a:pt x="307848" y="4667"/>
                  </a:cubicBezTo>
                  <a:cubicBezTo>
                    <a:pt x="308420" y="5810"/>
                    <a:pt x="308896" y="7334"/>
                    <a:pt x="309086" y="9335"/>
                  </a:cubicBezTo>
                  <a:cubicBezTo>
                    <a:pt x="309467" y="11240"/>
                    <a:pt x="309563" y="13430"/>
                    <a:pt x="309563" y="16002"/>
                  </a:cubicBezTo>
                  <a:lnTo>
                    <a:pt x="309563" y="16002"/>
                  </a:lnTo>
                  <a:close/>
                  <a:moveTo>
                    <a:pt x="669322" y="253365"/>
                  </a:moveTo>
                  <a:cubicBezTo>
                    <a:pt x="669322" y="254413"/>
                    <a:pt x="669036" y="255365"/>
                    <a:pt x="668465" y="256032"/>
                  </a:cubicBezTo>
                  <a:cubicBezTo>
                    <a:pt x="667893" y="256794"/>
                    <a:pt x="666941" y="257366"/>
                    <a:pt x="665702" y="257937"/>
                  </a:cubicBezTo>
                  <a:cubicBezTo>
                    <a:pt x="664369" y="258413"/>
                    <a:pt x="662559" y="258890"/>
                    <a:pt x="660464" y="259175"/>
                  </a:cubicBezTo>
                  <a:cubicBezTo>
                    <a:pt x="658273" y="259461"/>
                    <a:pt x="655510" y="259556"/>
                    <a:pt x="652272" y="259556"/>
                  </a:cubicBezTo>
                  <a:cubicBezTo>
                    <a:pt x="649129" y="259556"/>
                    <a:pt x="646367" y="259366"/>
                    <a:pt x="644176" y="259175"/>
                  </a:cubicBezTo>
                  <a:cubicBezTo>
                    <a:pt x="641890" y="258890"/>
                    <a:pt x="640080" y="258413"/>
                    <a:pt x="638937" y="257937"/>
                  </a:cubicBezTo>
                  <a:cubicBezTo>
                    <a:pt x="637604" y="257366"/>
                    <a:pt x="636746" y="256794"/>
                    <a:pt x="636175" y="256032"/>
                  </a:cubicBezTo>
                  <a:cubicBezTo>
                    <a:pt x="635508" y="255365"/>
                    <a:pt x="635318" y="254413"/>
                    <a:pt x="635318" y="253365"/>
                  </a:cubicBezTo>
                  <a:lnTo>
                    <a:pt x="635318" y="30861"/>
                  </a:lnTo>
                  <a:lnTo>
                    <a:pt x="519113" y="30861"/>
                  </a:lnTo>
                  <a:lnTo>
                    <a:pt x="519113" y="253460"/>
                  </a:lnTo>
                  <a:cubicBezTo>
                    <a:pt x="519113" y="254508"/>
                    <a:pt x="518732" y="255461"/>
                    <a:pt x="518255" y="256127"/>
                  </a:cubicBezTo>
                  <a:cubicBezTo>
                    <a:pt x="517684" y="256889"/>
                    <a:pt x="516731" y="257461"/>
                    <a:pt x="515493" y="258032"/>
                  </a:cubicBezTo>
                  <a:cubicBezTo>
                    <a:pt x="514160" y="258509"/>
                    <a:pt x="512445" y="258985"/>
                    <a:pt x="510254" y="259271"/>
                  </a:cubicBezTo>
                  <a:cubicBezTo>
                    <a:pt x="508064" y="259556"/>
                    <a:pt x="505396" y="259652"/>
                    <a:pt x="502063" y="259652"/>
                  </a:cubicBezTo>
                  <a:cubicBezTo>
                    <a:pt x="498729" y="259652"/>
                    <a:pt x="496062" y="259461"/>
                    <a:pt x="493776" y="259271"/>
                  </a:cubicBezTo>
                  <a:cubicBezTo>
                    <a:pt x="491585" y="258985"/>
                    <a:pt x="489871" y="258509"/>
                    <a:pt x="488537" y="258032"/>
                  </a:cubicBezTo>
                  <a:cubicBezTo>
                    <a:pt x="487204" y="257461"/>
                    <a:pt x="486251" y="256889"/>
                    <a:pt x="485775" y="256127"/>
                  </a:cubicBezTo>
                  <a:cubicBezTo>
                    <a:pt x="485299" y="255461"/>
                    <a:pt x="484918" y="254508"/>
                    <a:pt x="484918" y="253460"/>
                  </a:cubicBezTo>
                  <a:lnTo>
                    <a:pt x="484918" y="15145"/>
                  </a:lnTo>
                  <a:cubicBezTo>
                    <a:pt x="484918" y="10573"/>
                    <a:pt x="486061" y="6953"/>
                    <a:pt x="488347" y="4667"/>
                  </a:cubicBezTo>
                  <a:cubicBezTo>
                    <a:pt x="490633" y="2381"/>
                    <a:pt x="493681" y="1238"/>
                    <a:pt x="497205" y="1238"/>
                  </a:cubicBezTo>
                  <a:lnTo>
                    <a:pt x="657511" y="1238"/>
                  </a:lnTo>
                  <a:cubicBezTo>
                    <a:pt x="661226" y="1238"/>
                    <a:pt x="664083" y="2381"/>
                    <a:pt x="666274" y="4667"/>
                  </a:cubicBezTo>
                  <a:cubicBezTo>
                    <a:pt x="668369" y="6953"/>
                    <a:pt x="669512" y="10478"/>
                    <a:pt x="669512" y="15145"/>
                  </a:cubicBezTo>
                  <a:lnTo>
                    <a:pt x="669512" y="253365"/>
                  </a:lnTo>
                  <a:close/>
                  <a:moveTo>
                    <a:pt x="969074" y="162020"/>
                  </a:moveTo>
                  <a:cubicBezTo>
                    <a:pt x="969074" y="176594"/>
                    <a:pt x="967169" y="190024"/>
                    <a:pt x="963263" y="202216"/>
                  </a:cubicBezTo>
                  <a:cubicBezTo>
                    <a:pt x="959453" y="214503"/>
                    <a:pt x="953738" y="225076"/>
                    <a:pt x="946118" y="233934"/>
                  </a:cubicBezTo>
                  <a:cubicBezTo>
                    <a:pt x="938498" y="242792"/>
                    <a:pt x="928973" y="249746"/>
                    <a:pt x="917448" y="254699"/>
                  </a:cubicBezTo>
                  <a:cubicBezTo>
                    <a:pt x="906018" y="259652"/>
                    <a:pt x="892683" y="262128"/>
                    <a:pt x="877633" y="262128"/>
                  </a:cubicBezTo>
                  <a:cubicBezTo>
                    <a:pt x="862870" y="262128"/>
                    <a:pt x="850106" y="259937"/>
                    <a:pt x="839153" y="255556"/>
                  </a:cubicBezTo>
                  <a:cubicBezTo>
                    <a:pt x="828294" y="251174"/>
                    <a:pt x="819055" y="244793"/>
                    <a:pt x="811816" y="236506"/>
                  </a:cubicBezTo>
                  <a:cubicBezTo>
                    <a:pt x="804577" y="228124"/>
                    <a:pt x="799148" y="217932"/>
                    <a:pt x="795528" y="206026"/>
                  </a:cubicBezTo>
                  <a:cubicBezTo>
                    <a:pt x="791908" y="194120"/>
                    <a:pt x="790194" y="180594"/>
                    <a:pt x="790194" y="165545"/>
                  </a:cubicBezTo>
                  <a:cubicBezTo>
                    <a:pt x="790194" y="150971"/>
                    <a:pt x="792099" y="137541"/>
                    <a:pt x="795814" y="125349"/>
                  </a:cubicBezTo>
                  <a:cubicBezTo>
                    <a:pt x="799624" y="113062"/>
                    <a:pt x="805339" y="102489"/>
                    <a:pt x="812959" y="93631"/>
                  </a:cubicBezTo>
                  <a:cubicBezTo>
                    <a:pt x="820579" y="84773"/>
                    <a:pt x="830104" y="77915"/>
                    <a:pt x="841534" y="72962"/>
                  </a:cubicBezTo>
                  <a:cubicBezTo>
                    <a:pt x="852964" y="68009"/>
                    <a:pt x="866204" y="65627"/>
                    <a:pt x="881444" y="65627"/>
                  </a:cubicBezTo>
                  <a:cubicBezTo>
                    <a:pt x="896112" y="65627"/>
                    <a:pt x="908971" y="67818"/>
                    <a:pt x="919925" y="72200"/>
                  </a:cubicBezTo>
                  <a:cubicBezTo>
                    <a:pt x="930878" y="76486"/>
                    <a:pt x="940022" y="82963"/>
                    <a:pt x="947261" y="91250"/>
                  </a:cubicBezTo>
                  <a:cubicBezTo>
                    <a:pt x="954596" y="99632"/>
                    <a:pt x="960025" y="109728"/>
                    <a:pt x="963644" y="121634"/>
                  </a:cubicBezTo>
                  <a:cubicBezTo>
                    <a:pt x="967359" y="133541"/>
                    <a:pt x="969074" y="146971"/>
                    <a:pt x="969074" y="162020"/>
                  </a:cubicBezTo>
                  <a:lnTo>
                    <a:pt x="969074" y="162020"/>
                  </a:lnTo>
                  <a:close/>
                  <a:moveTo>
                    <a:pt x="934593" y="164116"/>
                  </a:moveTo>
                  <a:cubicBezTo>
                    <a:pt x="934593" y="154496"/>
                    <a:pt x="933641" y="145352"/>
                    <a:pt x="931831" y="136684"/>
                  </a:cubicBezTo>
                  <a:cubicBezTo>
                    <a:pt x="930116" y="128016"/>
                    <a:pt x="927068" y="120491"/>
                    <a:pt x="922973" y="114014"/>
                  </a:cubicBezTo>
                  <a:cubicBezTo>
                    <a:pt x="918877" y="107537"/>
                    <a:pt x="913257" y="102394"/>
                    <a:pt x="906304" y="98584"/>
                  </a:cubicBezTo>
                  <a:cubicBezTo>
                    <a:pt x="899255" y="94774"/>
                    <a:pt x="890492" y="92869"/>
                    <a:pt x="880015" y="92869"/>
                  </a:cubicBezTo>
                  <a:cubicBezTo>
                    <a:pt x="870299" y="92869"/>
                    <a:pt x="862013" y="94679"/>
                    <a:pt x="855059" y="98108"/>
                  </a:cubicBezTo>
                  <a:cubicBezTo>
                    <a:pt x="848106" y="101537"/>
                    <a:pt x="842391" y="106394"/>
                    <a:pt x="837914" y="112681"/>
                  </a:cubicBezTo>
                  <a:cubicBezTo>
                    <a:pt x="833342" y="118967"/>
                    <a:pt x="830104" y="126492"/>
                    <a:pt x="827913" y="135065"/>
                  </a:cubicBezTo>
                  <a:cubicBezTo>
                    <a:pt x="825722" y="143637"/>
                    <a:pt x="824675" y="153067"/>
                    <a:pt x="824675" y="163259"/>
                  </a:cubicBezTo>
                  <a:cubicBezTo>
                    <a:pt x="824675" y="173069"/>
                    <a:pt x="825532" y="182213"/>
                    <a:pt x="827342" y="190881"/>
                  </a:cubicBezTo>
                  <a:cubicBezTo>
                    <a:pt x="829151" y="199454"/>
                    <a:pt x="832104" y="207074"/>
                    <a:pt x="836295" y="213360"/>
                  </a:cubicBezTo>
                  <a:cubicBezTo>
                    <a:pt x="840391" y="219742"/>
                    <a:pt x="846010" y="224885"/>
                    <a:pt x="853059" y="228695"/>
                  </a:cubicBezTo>
                  <a:cubicBezTo>
                    <a:pt x="860108" y="232505"/>
                    <a:pt x="868871" y="234315"/>
                    <a:pt x="879253" y="234315"/>
                  </a:cubicBezTo>
                  <a:cubicBezTo>
                    <a:pt x="888778" y="234315"/>
                    <a:pt x="897160" y="232601"/>
                    <a:pt x="904113" y="229172"/>
                  </a:cubicBezTo>
                  <a:cubicBezTo>
                    <a:pt x="911162" y="225743"/>
                    <a:pt x="916877" y="220885"/>
                    <a:pt x="921353" y="214694"/>
                  </a:cubicBezTo>
                  <a:cubicBezTo>
                    <a:pt x="925925" y="208502"/>
                    <a:pt x="929259" y="201073"/>
                    <a:pt x="931355" y="192405"/>
                  </a:cubicBezTo>
                  <a:cubicBezTo>
                    <a:pt x="933545" y="183928"/>
                    <a:pt x="934593" y="174498"/>
                    <a:pt x="934593" y="164116"/>
                  </a:cubicBezTo>
                  <a:lnTo>
                    <a:pt x="934593" y="164116"/>
                  </a:lnTo>
                  <a:close/>
                  <a:moveTo>
                    <a:pt x="1233202" y="253365"/>
                  </a:moveTo>
                  <a:cubicBezTo>
                    <a:pt x="1233202" y="254413"/>
                    <a:pt x="1232916" y="255365"/>
                    <a:pt x="1232440" y="256032"/>
                  </a:cubicBezTo>
                  <a:cubicBezTo>
                    <a:pt x="1231868" y="256794"/>
                    <a:pt x="1231011" y="257366"/>
                    <a:pt x="1229773" y="257937"/>
                  </a:cubicBezTo>
                  <a:cubicBezTo>
                    <a:pt x="1228630" y="258413"/>
                    <a:pt x="1226915" y="258890"/>
                    <a:pt x="1224820" y="259175"/>
                  </a:cubicBezTo>
                  <a:cubicBezTo>
                    <a:pt x="1222724" y="259461"/>
                    <a:pt x="1220057" y="259556"/>
                    <a:pt x="1216914" y="259556"/>
                  </a:cubicBezTo>
                  <a:cubicBezTo>
                    <a:pt x="1213580" y="259556"/>
                    <a:pt x="1210818" y="259366"/>
                    <a:pt x="1208818" y="259175"/>
                  </a:cubicBezTo>
                  <a:cubicBezTo>
                    <a:pt x="1206722" y="258890"/>
                    <a:pt x="1205008" y="258413"/>
                    <a:pt x="1203674" y="257937"/>
                  </a:cubicBezTo>
                  <a:cubicBezTo>
                    <a:pt x="1202436" y="257366"/>
                    <a:pt x="1201484" y="256794"/>
                    <a:pt x="1201007" y="256032"/>
                  </a:cubicBezTo>
                  <a:cubicBezTo>
                    <a:pt x="1200531" y="255365"/>
                    <a:pt x="1200150" y="254413"/>
                    <a:pt x="1200150" y="253365"/>
                  </a:cubicBezTo>
                  <a:lnTo>
                    <a:pt x="1200150" y="97155"/>
                  </a:lnTo>
                  <a:lnTo>
                    <a:pt x="1150811" y="97155"/>
                  </a:lnTo>
                  <a:cubicBezTo>
                    <a:pt x="1148715" y="118301"/>
                    <a:pt x="1146239" y="136970"/>
                    <a:pt x="1143191" y="153353"/>
                  </a:cubicBezTo>
                  <a:cubicBezTo>
                    <a:pt x="1140238" y="169736"/>
                    <a:pt x="1136809" y="184118"/>
                    <a:pt x="1133094" y="196310"/>
                  </a:cubicBezTo>
                  <a:cubicBezTo>
                    <a:pt x="1129379" y="208502"/>
                    <a:pt x="1125188" y="218789"/>
                    <a:pt x="1120521" y="227076"/>
                  </a:cubicBezTo>
                  <a:cubicBezTo>
                    <a:pt x="1115949" y="235458"/>
                    <a:pt x="1110806" y="242126"/>
                    <a:pt x="1105376" y="247269"/>
                  </a:cubicBezTo>
                  <a:cubicBezTo>
                    <a:pt x="1099852" y="252413"/>
                    <a:pt x="1093946" y="256127"/>
                    <a:pt x="1087469" y="258318"/>
                  </a:cubicBezTo>
                  <a:cubicBezTo>
                    <a:pt x="1081088" y="260509"/>
                    <a:pt x="1074134" y="261652"/>
                    <a:pt x="1066895" y="261652"/>
                  </a:cubicBezTo>
                  <a:cubicBezTo>
                    <a:pt x="1065752" y="261652"/>
                    <a:pt x="1064705" y="261461"/>
                    <a:pt x="1063847" y="261080"/>
                  </a:cubicBezTo>
                  <a:cubicBezTo>
                    <a:pt x="1062990" y="260699"/>
                    <a:pt x="1062323" y="259937"/>
                    <a:pt x="1061752" y="258890"/>
                  </a:cubicBezTo>
                  <a:cubicBezTo>
                    <a:pt x="1061180" y="257842"/>
                    <a:pt x="1060799" y="256318"/>
                    <a:pt x="1060514" y="254413"/>
                  </a:cubicBezTo>
                  <a:cubicBezTo>
                    <a:pt x="1060228" y="252508"/>
                    <a:pt x="1060133" y="250031"/>
                    <a:pt x="1060133" y="246888"/>
                  </a:cubicBezTo>
                  <a:cubicBezTo>
                    <a:pt x="1060133" y="243745"/>
                    <a:pt x="1060323" y="241173"/>
                    <a:pt x="1060514" y="239173"/>
                  </a:cubicBezTo>
                  <a:cubicBezTo>
                    <a:pt x="1060704" y="237077"/>
                    <a:pt x="1061085" y="235553"/>
                    <a:pt x="1061561" y="234315"/>
                  </a:cubicBezTo>
                  <a:cubicBezTo>
                    <a:pt x="1061942" y="233172"/>
                    <a:pt x="1062609" y="232315"/>
                    <a:pt x="1063276" y="231934"/>
                  </a:cubicBezTo>
                  <a:cubicBezTo>
                    <a:pt x="1064038" y="231553"/>
                    <a:pt x="1064895" y="231362"/>
                    <a:pt x="1065943" y="231362"/>
                  </a:cubicBezTo>
                  <a:cubicBezTo>
                    <a:pt x="1070324" y="231362"/>
                    <a:pt x="1074515" y="230410"/>
                    <a:pt x="1078516" y="228314"/>
                  </a:cubicBezTo>
                  <a:cubicBezTo>
                    <a:pt x="1082516" y="226219"/>
                    <a:pt x="1086136" y="222885"/>
                    <a:pt x="1089660" y="218218"/>
                  </a:cubicBezTo>
                  <a:cubicBezTo>
                    <a:pt x="1093089" y="213455"/>
                    <a:pt x="1096423" y="207359"/>
                    <a:pt x="1099471" y="199739"/>
                  </a:cubicBezTo>
                  <a:cubicBezTo>
                    <a:pt x="1102519" y="192119"/>
                    <a:pt x="1105281" y="182785"/>
                    <a:pt x="1107758" y="171641"/>
                  </a:cubicBezTo>
                  <a:cubicBezTo>
                    <a:pt x="1110234" y="160496"/>
                    <a:pt x="1112615" y="147447"/>
                    <a:pt x="1114901" y="132588"/>
                  </a:cubicBezTo>
                  <a:cubicBezTo>
                    <a:pt x="1117092" y="117634"/>
                    <a:pt x="1119378" y="100584"/>
                    <a:pt x="1121283" y="81248"/>
                  </a:cubicBezTo>
                  <a:cubicBezTo>
                    <a:pt x="1121569" y="77248"/>
                    <a:pt x="1122521" y="74295"/>
                    <a:pt x="1124141" y="72390"/>
                  </a:cubicBezTo>
                  <a:cubicBezTo>
                    <a:pt x="1125855" y="70485"/>
                    <a:pt x="1128141" y="69533"/>
                    <a:pt x="1131189" y="69533"/>
                  </a:cubicBezTo>
                  <a:lnTo>
                    <a:pt x="1223010" y="69533"/>
                  </a:lnTo>
                  <a:cubicBezTo>
                    <a:pt x="1226249" y="69533"/>
                    <a:pt x="1228630" y="70485"/>
                    <a:pt x="1230535" y="72390"/>
                  </a:cubicBezTo>
                  <a:cubicBezTo>
                    <a:pt x="1232249" y="74390"/>
                    <a:pt x="1233202" y="77248"/>
                    <a:pt x="1233202" y="81248"/>
                  </a:cubicBezTo>
                  <a:lnTo>
                    <a:pt x="1233202" y="253365"/>
                  </a:lnTo>
                  <a:close/>
                  <a:moveTo>
                    <a:pt x="1608296" y="161544"/>
                  </a:moveTo>
                  <a:cubicBezTo>
                    <a:pt x="1608296" y="176117"/>
                    <a:pt x="1606391" y="189548"/>
                    <a:pt x="1602486" y="201835"/>
                  </a:cubicBezTo>
                  <a:cubicBezTo>
                    <a:pt x="1598581" y="214217"/>
                    <a:pt x="1592866" y="224790"/>
                    <a:pt x="1585436" y="233648"/>
                  </a:cubicBezTo>
                  <a:cubicBezTo>
                    <a:pt x="1578007" y="242507"/>
                    <a:pt x="1568768" y="249460"/>
                    <a:pt x="1557909" y="254508"/>
                  </a:cubicBezTo>
                  <a:cubicBezTo>
                    <a:pt x="1547051" y="259556"/>
                    <a:pt x="1534668" y="262128"/>
                    <a:pt x="1520762" y="262128"/>
                  </a:cubicBezTo>
                  <a:cubicBezTo>
                    <a:pt x="1506474" y="262128"/>
                    <a:pt x="1494187" y="260128"/>
                    <a:pt x="1483900" y="256223"/>
                  </a:cubicBezTo>
                  <a:cubicBezTo>
                    <a:pt x="1473518" y="252317"/>
                    <a:pt x="1464850" y="246602"/>
                    <a:pt x="1457897" y="239078"/>
                  </a:cubicBezTo>
                  <a:cubicBezTo>
                    <a:pt x="1450943" y="231458"/>
                    <a:pt x="1445609" y="222218"/>
                    <a:pt x="1441990" y="211360"/>
                  </a:cubicBezTo>
                  <a:cubicBezTo>
                    <a:pt x="1438370" y="200406"/>
                    <a:pt x="1436180" y="188024"/>
                    <a:pt x="1435513" y="174117"/>
                  </a:cubicBezTo>
                  <a:lnTo>
                    <a:pt x="1395794" y="174117"/>
                  </a:lnTo>
                  <a:lnTo>
                    <a:pt x="1395794" y="253365"/>
                  </a:lnTo>
                  <a:cubicBezTo>
                    <a:pt x="1395794" y="254413"/>
                    <a:pt x="1395508" y="255365"/>
                    <a:pt x="1394936" y="256032"/>
                  </a:cubicBezTo>
                  <a:cubicBezTo>
                    <a:pt x="1394365" y="256794"/>
                    <a:pt x="1393508" y="257366"/>
                    <a:pt x="1392365" y="257937"/>
                  </a:cubicBezTo>
                  <a:cubicBezTo>
                    <a:pt x="1391126" y="258413"/>
                    <a:pt x="1389507" y="258890"/>
                    <a:pt x="1387412" y="259175"/>
                  </a:cubicBezTo>
                  <a:cubicBezTo>
                    <a:pt x="1385221" y="259461"/>
                    <a:pt x="1382459" y="259556"/>
                    <a:pt x="1379220" y="259556"/>
                  </a:cubicBezTo>
                  <a:cubicBezTo>
                    <a:pt x="1376077" y="259556"/>
                    <a:pt x="1373410" y="259366"/>
                    <a:pt x="1371314" y="259175"/>
                  </a:cubicBezTo>
                  <a:cubicBezTo>
                    <a:pt x="1369219" y="258890"/>
                    <a:pt x="1367504" y="258413"/>
                    <a:pt x="1366266" y="257937"/>
                  </a:cubicBezTo>
                  <a:cubicBezTo>
                    <a:pt x="1364933" y="257366"/>
                    <a:pt x="1364075" y="256794"/>
                    <a:pt x="1363694" y="256032"/>
                  </a:cubicBezTo>
                  <a:cubicBezTo>
                    <a:pt x="1363218" y="255365"/>
                    <a:pt x="1362932" y="254413"/>
                    <a:pt x="1362932" y="253365"/>
                  </a:cubicBezTo>
                  <a:lnTo>
                    <a:pt x="1362932" y="74581"/>
                  </a:lnTo>
                  <a:cubicBezTo>
                    <a:pt x="1362932" y="73533"/>
                    <a:pt x="1363218" y="72676"/>
                    <a:pt x="1363694" y="71819"/>
                  </a:cubicBezTo>
                  <a:cubicBezTo>
                    <a:pt x="1364075" y="71152"/>
                    <a:pt x="1364933" y="70485"/>
                    <a:pt x="1366266" y="69914"/>
                  </a:cubicBezTo>
                  <a:cubicBezTo>
                    <a:pt x="1367504" y="69247"/>
                    <a:pt x="1369124" y="68961"/>
                    <a:pt x="1371314" y="68771"/>
                  </a:cubicBezTo>
                  <a:cubicBezTo>
                    <a:pt x="1373505" y="68580"/>
                    <a:pt x="1376077" y="68390"/>
                    <a:pt x="1379220" y="68390"/>
                  </a:cubicBezTo>
                  <a:cubicBezTo>
                    <a:pt x="1382554" y="68390"/>
                    <a:pt x="1385221" y="68485"/>
                    <a:pt x="1387412" y="68771"/>
                  </a:cubicBezTo>
                  <a:cubicBezTo>
                    <a:pt x="1389221" y="68961"/>
                    <a:pt x="1390745" y="69247"/>
                    <a:pt x="1391888" y="69723"/>
                  </a:cubicBezTo>
                  <a:cubicBezTo>
                    <a:pt x="1392079" y="69818"/>
                    <a:pt x="1392269" y="69914"/>
                    <a:pt x="1392365" y="69914"/>
                  </a:cubicBezTo>
                  <a:cubicBezTo>
                    <a:pt x="1393508" y="70485"/>
                    <a:pt x="1394365" y="71152"/>
                    <a:pt x="1394936" y="71819"/>
                  </a:cubicBezTo>
                  <a:cubicBezTo>
                    <a:pt x="1395413" y="72581"/>
                    <a:pt x="1395794" y="73438"/>
                    <a:pt x="1395794" y="74581"/>
                  </a:cubicBezTo>
                  <a:lnTo>
                    <a:pt x="1395794" y="148114"/>
                  </a:lnTo>
                  <a:lnTo>
                    <a:pt x="1436275" y="148114"/>
                  </a:lnTo>
                  <a:cubicBezTo>
                    <a:pt x="1437513" y="135922"/>
                    <a:pt x="1440180" y="124778"/>
                    <a:pt x="1444371" y="114776"/>
                  </a:cubicBezTo>
                  <a:cubicBezTo>
                    <a:pt x="1448467" y="104680"/>
                    <a:pt x="1454182" y="96012"/>
                    <a:pt x="1461421" y="88773"/>
                  </a:cubicBezTo>
                  <a:cubicBezTo>
                    <a:pt x="1468565" y="81439"/>
                    <a:pt x="1477423" y="75819"/>
                    <a:pt x="1487710" y="71819"/>
                  </a:cubicBezTo>
                  <a:cubicBezTo>
                    <a:pt x="1497997" y="67723"/>
                    <a:pt x="1509998" y="65723"/>
                    <a:pt x="1523429" y="65723"/>
                  </a:cubicBezTo>
                  <a:cubicBezTo>
                    <a:pt x="1537716" y="65723"/>
                    <a:pt x="1550194" y="68009"/>
                    <a:pt x="1560767" y="72485"/>
                  </a:cubicBezTo>
                  <a:cubicBezTo>
                    <a:pt x="1571339" y="76962"/>
                    <a:pt x="1580198" y="83439"/>
                    <a:pt x="1587246" y="91726"/>
                  </a:cubicBezTo>
                  <a:cubicBezTo>
                    <a:pt x="1594199" y="100108"/>
                    <a:pt x="1599533" y="110109"/>
                    <a:pt x="1603058" y="122015"/>
                  </a:cubicBezTo>
                  <a:cubicBezTo>
                    <a:pt x="1606582" y="133826"/>
                    <a:pt x="1608296" y="146971"/>
                    <a:pt x="1608296" y="161544"/>
                  </a:cubicBezTo>
                  <a:lnTo>
                    <a:pt x="1608296" y="161544"/>
                  </a:lnTo>
                  <a:close/>
                  <a:moveTo>
                    <a:pt x="1574006" y="163735"/>
                  </a:moveTo>
                  <a:cubicBezTo>
                    <a:pt x="1574006" y="154400"/>
                    <a:pt x="1573149" y="145352"/>
                    <a:pt x="1571530" y="136874"/>
                  </a:cubicBezTo>
                  <a:cubicBezTo>
                    <a:pt x="1570006" y="128397"/>
                    <a:pt x="1567148" y="120872"/>
                    <a:pt x="1563338" y="114300"/>
                  </a:cubicBezTo>
                  <a:cubicBezTo>
                    <a:pt x="1559433" y="107823"/>
                    <a:pt x="1554194" y="102680"/>
                    <a:pt x="1547432" y="98774"/>
                  </a:cubicBezTo>
                  <a:cubicBezTo>
                    <a:pt x="1540764" y="94964"/>
                    <a:pt x="1532287" y="92964"/>
                    <a:pt x="1522095" y="92964"/>
                  </a:cubicBezTo>
                  <a:cubicBezTo>
                    <a:pt x="1512951" y="92964"/>
                    <a:pt x="1505045" y="94774"/>
                    <a:pt x="1498283" y="98393"/>
                  </a:cubicBezTo>
                  <a:cubicBezTo>
                    <a:pt x="1491520" y="101918"/>
                    <a:pt x="1485995" y="106871"/>
                    <a:pt x="1481614" y="113062"/>
                  </a:cubicBezTo>
                  <a:cubicBezTo>
                    <a:pt x="1477328" y="119253"/>
                    <a:pt x="1473994" y="126778"/>
                    <a:pt x="1471994" y="135350"/>
                  </a:cubicBezTo>
                  <a:cubicBezTo>
                    <a:pt x="1469898" y="143923"/>
                    <a:pt x="1468946" y="153257"/>
                    <a:pt x="1468946" y="163163"/>
                  </a:cubicBezTo>
                  <a:cubicBezTo>
                    <a:pt x="1468946" y="173165"/>
                    <a:pt x="1469708" y="182594"/>
                    <a:pt x="1471327" y="191262"/>
                  </a:cubicBezTo>
                  <a:cubicBezTo>
                    <a:pt x="1472851" y="199930"/>
                    <a:pt x="1475708" y="207455"/>
                    <a:pt x="1479613" y="213932"/>
                  </a:cubicBezTo>
                  <a:cubicBezTo>
                    <a:pt x="1483519" y="220313"/>
                    <a:pt x="1488758" y="225362"/>
                    <a:pt x="1495330" y="229076"/>
                  </a:cubicBezTo>
                  <a:cubicBezTo>
                    <a:pt x="1501997" y="232791"/>
                    <a:pt x="1510475" y="234506"/>
                    <a:pt x="1520762" y="234506"/>
                  </a:cubicBezTo>
                  <a:cubicBezTo>
                    <a:pt x="1529429" y="234506"/>
                    <a:pt x="1537049" y="232982"/>
                    <a:pt x="1543622" y="229934"/>
                  </a:cubicBezTo>
                  <a:cubicBezTo>
                    <a:pt x="1550289" y="226886"/>
                    <a:pt x="1555813" y="222409"/>
                    <a:pt x="1560290" y="216503"/>
                  </a:cubicBezTo>
                  <a:cubicBezTo>
                    <a:pt x="1564862" y="210598"/>
                    <a:pt x="1568196" y="203264"/>
                    <a:pt x="1570482" y="194405"/>
                  </a:cubicBezTo>
                  <a:cubicBezTo>
                    <a:pt x="1572768" y="185547"/>
                    <a:pt x="1574006" y="175260"/>
                    <a:pt x="1574006" y="163735"/>
                  </a:cubicBezTo>
                  <a:lnTo>
                    <a:pt x="1574006" y="163735"/>
                  </a:lnTo>
                  <a:close/>
                  <a:moveTo>
                    <a:pt x="1854137" y="226124"/>
                  </a:moveTo>
                  <a:cubicBezTo>
                    <a:pt x="1854137" y="228410"/>
                    <a:pt x="1854041" y="230315"/>
                    <a:pt x="1853946" y="232029"/>
                  </a:cubicBezTo>
                  <a:cubicBezTo>
                    <a:pt x="1853756" y="233648"/>
                    <a:pt x="1853565" y="235077"/>
                    <a:pt x="1853279" y="236125"/>
                  </a:cubicBezTo>
                  <a:cubicBezTo>
                    <a:pt x="1852898" y="237268"/>
                    <a:pt x="1852517" y="238316"/>
                    <a:pt x="1852041" y="239078"/>
                  </a:cubicBezTo>
                  <a:cubicBezTo>
                    <a:pt x="1851565" y="239935"/>
                    <a:pt x="1850517" y="241268"/>
                    <a:pt x="1848803" y="242888"/>
                  </a:cubicBezTo>
                  <a:cubicBezTo>
                    <a:pt x="1847183" y="244507"/>
                    <a:pt x="1844326" y="246602"/>
                    <a:pt x="1840421" y="249079"/>
                  </a:cubicBezTo>
                  <a:cubicBezTo>
                    <a:pt x="1836420" y="251555"/>
                    <a:pt x="1831943" y="253651"/>
                    <a:pt x="1826990" y="255556"/>
                  </a:cubicBezTo>
                  <a:cubicBezTo>
                    <a:pt x="1822037" y="257556"/>
                    <a:pt x="1816608" y="259080"/>
                    <a:pt x="1810798" y="260223"/>
                  </a:cubicBezTo>
                  <a:cubicBezTo>
                    <a:pt x="1804988" y="261461"/>
                    <a:pt x="1798892" y="262033"/>
                    <a:pt x="1792700" y="262033"/>
                  </a:cubicBezTo>
                  <a:cubicBezTo>
                    <a:pt x="1779842" y="262033"/>
                    <a:pt x="1768507" y="259842"/>
                    <a:pt x="1758601" y="255651"/>
                  </a:cubicBezTo>
                  <a:cubicBezTo>
                    <a:pt x="1748600" y="251365"/>
                    <a:pt x="1740408" y="245174"/>
                    <a:pt x="1733645" y="237077"/>
                  </a:cubicBezTo>
                  <a:cubicBezTo>
                    <a:pt x="1726978" y="228981"/>
                    <a:pt x="1721834" y="218885"/>
                    <a:pt x="1718310" y="207074"/>
                  </a:cubicBezTo>
                  <a:cubicBezTo>
                    <a:pt x="1714881" y="195167"/>
                    <a:pt x="1713071" y="181451"/>
                    <a:pt x="1713071" y="166021"/>
                  </a:cubicBezTo>
                  <a:cubicBezTo>
                    <a:pt x="1713071" y="148400"/>
                    <a:pt x="1715167" y="133255"/>
                    <a:pt x="1719548" y="120587"/>
                  </a:cubicBezTo>
                  <a:cubicBezTo>
                    <a:pt x="1723834" y="108014"/>
                    <a:pt x="1729740" y="97631"/>
                    <a:pt x="1737265" y="89535"/>
                  </a:cubicBezTo>
                  <a:cubicBezTo>
                    <a:pt x="1744694" y="81439"/>
                    <a:pt x="1753553" y="75438"/>
                    <a:pt x="1763649" y="71533"/>
                  </a:cubicBezTo>
                  <a:cubicBezTo>
                    <a:pt x="1773841" y="67628"/>
                    <a:pt x="1784699" y="65627"/>
                    <a:pt x="1796510" y="65627"/>
                  </a:cubicBezTo>
                  <a:cubicBezTo>
                    <a:pt x="1802225" y="65627"/>
                    <a:pt x="1807750" y="66199"/>
                    <a:pt x="1813084" y="67247"/>
                  </a:cubicBezTo>
                  <a:cubicBezTo>
                    <a:pt x="1818418" y="68294"/>
                    <a:pt x="1823371" y="69723"/>
                    <a:pt x="1827848" y="71342"/>
                  </a:cubicBezTo>
                  <a:cubicBezTo>
                    <a:pt x="1832324" y="73057"/>
                    <a:pt x="1836325" y="75057"/>
                    <a:pt x="1839849" y="77343"/>
                  </a:cubicBezTo>
                  <a:cubicBezTo>
                    <a:pt x="1843373" y="79534"/>
                    <a:pt x="1845945" y="81439"/>
                    <a:pt x="1847469" y="83153"/>
                  </a:cubicBezTo>
                  <a:cubicBezTo>
                    <a:pt x="1849088" y="84677"/>
                    <a:pt x="1850231" y="86011"/>
                    <a:pt x="1850708" y="86963"/>
                  </a:cubicBezTo>
                  <a:cubicBezTo>
                    <a:pt x="1851279" y="87821"/>
                    <a:pt x="1851851" y="88868"/>
                    <a:pt x="1852232" y="90202"/>
                  </a:cubicBezTo>
                  <a:cubicBezTo>
                    <a:pt x="1852613" y="91535"/>
                    <a:pt x="1852898" y="92869"/>
                    <a:pt x="1853089" y="94488"/>
                  </a:cubicBezTo>
                  <a:cubicBezTo>
                    <a:pt x="1853184" y="96012"/>
                    <a:pt x="1853279" y="98108"/>
                    <a:pt x="1853279" y="100489"/>
                  </a:cubicBezTo>
                  <a:cubicBezTo>
                    <a:pt x="1853279" y="105632"/>
                    <a:pt x="1852708" y="109252"/>
                    <a:pt x="1851565" y="111252"/>
                  </a:cubicBezTo>
                  <a:cubicBezTo>
                    <a:pt x="1850327" y="113348"/>
                    <a:pt x="1848898" y="114395"/>
                    <a:pt x="1847183" y="114395"/>
                  </a:cubicBezTo>
                  <a:cubicBezTo>
                    <a:pt x="1845183" y="114395"/>
                    <a:pt x="1842897" y="113348"/>
                    <a:pt x="1840325" y="111157"/>
                  </a:cubicBezTo>
                  <a:cubicBezTo>
                    <a:pt x="1837754" y="108966"/>
                    <a:pt x="1834515" y="106585"/>
                    <a:pt x="1830515" y="103918"/>
                  </a:cubicBezTo>
                  <a:cubicBezTo>
                    <a:pt x="1826609" y="101251"/>
                    <a:pt x="1821752" y="98870"/>
                    <a:pt x="1816132" y="96679"/>
                  </a:cubicBezTo>
                  <a:cubicBezTo>
                    <a:pt x="1810512" y="94488"/>
                    <a:pt x="1803845" y="93345"/>
                    <a:pt x="1796129" y="93345"/>
                  </a:cubicBezTo>
                  <a:cubicBezTo>
                    <a:pt x="1780413" y="93345"/>
                    <a:pt x="1768316" y="99441"/>
                    <a:pt x="1759934" y="111538"/>
                  </a:cubicBezTo>
                  <a:cubicBezTo>
                    <a:pt x="1751552" y="123635"/>
                    <a:pt x="1747361" y="141256"/>
                    <a:pt x="1747361" y="164306"/>
                  </a:cubicBezTo>
                  <a:cubicBezTo>
                    <a:pt x="1747361" y="175832"/>
                    <a:pt x="1748409" y="185928"/>
                    <a:pt x="1750600" y="194596"/>
                  </a:cubicBezTo>
                  <a:cubicBezTo>
                    <a:pt x="1752791" y="203264"/>
                    <a:pt x="1756029" y="210598"/>
                    <a:pt x="1760220" y="216313"/>
                  </a:cubicBezTo>
                  <a:cubicBezTo>
                    <a:pt x="1764506" y="222123"/>
                    <a:pt x="1769650" y="226505"/>
                    <a:pt x="1775841" y="229362"/>
                  </a:cubicBezTo>
                  <a:cubicBezTo>
                    <a:pt x="1782032" y="232220"/>
                    <a:pt x="1789081" y="233648"/>
                    <a:pt x="1796987" y="233648"/>
                  </a:cubicBezTo>
                  <a:cubicBezTo>
                    <a:pt x="1804511" y="233648"/>
                    <a:pt x="1811179" y="232410"/>
                    <a:pt x="1816894" y="230029"/>
                  </a:cubicBezTo>
                  <a:cubicBezTo>
                    <a:pt x="1822609" y="227648"/>
                    <a:pt x="1827562" y="224981"/>
                    <a:pt x="1831658" y="222123"/>
                  </a:cubicBezTo>
                  <a:cubicBezTo>
                    <a:pt x="1835849" y="219266"/>
                    <a:pt x="1839373" y="216694"/>
                    <a:pt x="1842230" y="214408"/>
                  </a:cubicBezTo>
                  <a:cubicBezTo>
                    <a:pt x="1845088" y="212122"/>
                    <a:pt x="1847279" y="210979"/>
                    <a:pt x="1848898" y="210979"/>
                  </a:cubicBezTo>
                  <a:cubicBezTo>
                    <a:pt x="1849755" y="210979"/>
                    <a:pt x="1850612" y="211265"/>
                    <a:pt x="1851279" y="211741"/>
                  </a:cubicBezTo>
                  <a:cubicBezTo>
                    <a:pt x="1851946" y="212312"/>
                    <a:pt x="1852517" y="213170"/>
                    <a:pt x="1852994" y="214503"/>
                  </a:cubicBezTo>
                  <a:cubicBezTo>
                    <a:pt x="1853470" y="215837"/>
                    <a:pt x="1853756" y="217361"/>
                    <a:pt x="1853946" y="219266"/>
                  </a:cubicBezTo>
                  <a:cubicBezTo>
                    <a:pt x="1854041" y="221266"/>
                    <a:pt x="1854137" y="223457"/>
                    <a:pt x="1854137" y="226124"/>
                  </a:cubicBezTo>
                  <a:lnTo>
                    <a:pt x="1854137" y="22612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4516CA-A97C-42CA-8170-1205F8EF53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8761" t="52001" r="38757" b="-1"/>
          <a:stretch/>
        </p:blipFill>
        <p:spPr>
          <a:xfrm>
            <a:off x="1428210" y="0"/>
            <a:ext cx="455050" cy="1651556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5F84ABBA-5CD8-44F8-B6A2-8CF004BCCBDD}"/>
              </a:ext>
            </a:extLst>
          </p:cNvPr>
          <p:cNvGrpSpPr/>
          <p:nvPr/>
        </p:nvGrpSpPr>
        <p:grpSpPr>
          <a:xfrm>
            <a:off x="981835" y="5667358"/>
            <a:ext cx="4526944" cy="877163"/>
            <a:chOff x="371475" y="5464046"/>
            <a:chExt cx="4526944" cy="877163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E65AA4AC-99E3-4549-8451-19F384EE253F}"/>
                </a:ext>
              </a:extLst>
            </p:cNvPr>
            <p:cNvSpPr/>
            <p:nvPr/>
          </p:nvSpPr>
          <p:spPr>
            <a:xfrm>
              <a:off x="371475" y="5474992"/>
              <a:ext cx="1368150" cy="263154"/>
            </a:xfrm>
            <a:prstGeom prst="rect">
              <a:avLst/>
            </a:prstGeom>
            <a:solidFill>
              <a:srgbClr val="FF5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1628643E-AE5E-4ECC-9E40-AD52DDCC5128}"/>
                </a:ext>
              </a:extLst>
            </p:cNvPr>
            <p:cNvSpPr/>
            <p:nvPr/>
          </p:nvSpPr>
          <p:spPr>
            <a:xfrm>
              <a:off x="371475" y="5464046"/>
              <a:ext cx="4526944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Cera Pro" panose="00000500000000000000" pitchFamily="2" charset="0"/>
                </a:rPr>
                <a:t>Головной офис:</a:t>
              </a:r>
            </a:p>
            <a:p>
              <a:pPr>
                <a:spcAft>
                  <a:spcPts val="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Cera Pro" panose="00000500000000000000" pitchFamily="2" charset="0"/>
                </a:rPr>
                <a:t>183039 Мурманск, улица Академика </a:t>
              </a:r>
              <a:r>
                <a:rPr lang="ru-RU" sz="1200" dirty="0" err="1">
                  <a:solidFill>
                    <a:schemeClr val="bg1"/>
                  </a:solidFill>
                  <a:latin typeface="Cera Pro" panose="00000500000000000000" pitchFamily="2" charset="0"/>
                </a:rPr>
                <a:t>Книповича</a:t>
              </a:r>
              <a:r>
                <a:rPr lang="en-US" sz="1200" dirty="0">
                  <a:solidFill>
                    <a:schemeClr val="bg1"/>
                  </a:solidFill>
                  <a:latin typeface="Cera Pro" panose="00000500000000000000" pitchFamily="2" charset="0"/>
                </a:rPr>
                <a:t>,</a:t>
              </a:r>
              <a:r>
                <a:rPr lang="ru-RU" sz="1200" dirty="0">
                  <a:solidFill>
                    <a:schemeClr val="bg1"/>
                  </a:solidFill>
                  <a:latin typeface="Cera Pro" panose="00000500000000000000" pitchFamily="2" charset="0"/>
                </a:rPr>
                <a:t> 19А</a:t>
              </a:r>
            </a:p>
            <a:p>
              <a:pPr marL="263525"/>
              <a:r>
                <a:rPr lang="ru-RU" sz="1200" dirty="0">
                  <a:solidFill>
                    <a:schemeClr val="bg1"/>
                  </a:solidFill>
                  <a:latin typeface="Cera Pro" panose="00000500000000000000" pitchFamily="2" charset="0"/>
                </a:rPr>
                <a:t>(8152) 692-702          Линия консультаций: (8152) 55-47-44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9BD1326E-49F0-4C69-96D8-75A7CF7EB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75189" y="6132109"/>
              <a:ext cx="144000" cy="144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4804AD62-4875-44E4-A140-1F084F6A8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9635" y="6132109"/>
              <a:ext cx="144000" cy="14400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17D9065-97E8-47F2-80B8-C8A95C7DD38E}"/>
              </a:ext>
            </a:extLst>
          </p:cNvPr>
          <p:cNvGrpSpPr/>
          <p:nvPr/>
        </p:nvGrpSpPr>
        <p:grpSpPr>
          <a:xfrm>
            <a:off x="7429134" y="5678304"/>
            <a:ext cx="3812353" cy="877163"/>
            <a:chOff x="4567718" y="5464046"/>
            <a:chExt cx="3812353" cy="877163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EA5CF459-E4AB-42FE-B536-512F38DF803C}"/>
                </a:ext>
              </a:extLst>
            </p:cNvPr>
            <p:cNvSpPr/>
            <p:nvPr/>
          </p:nvSpPr>
          <p:spPr>
            <a:xfrm>
              <a:off x="4567718" y="5474992"/>
              <a:ext cx="1764000" cy="263154"/>
            </a:xfrm>
            <a:prstGeom prst="rect">
              <a:avLst/>
            </a:prstGeom>
            <a:solidFill>
              <a:srgbClr val="FF5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3FD7A31B-76D2-44BB-8991-AF6A547C5A89}"/>
                </a:ext>
              </a:extLst>
            </p:cNvPr>
            <p:cNvSpPr/>
            <p:nvPr/>
          </p:nvSpPr>
          <p:spPr>
            <a:xfrm>
              <a:off x="4592093" y="5464046"/>
              <a:ext cx="3787978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Cera Pro" panose="00000500000000000000" pitchFamily="2" charset="0"/>
                </a:rPr>
                <a:t>Офис «Балтийский»:</a:t>
              </a:r>
            </a:p>
            <a:p>
              <a:pPr>
                <a:spcAft>
                  <a:spcPts val="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Cera Pro" panose="00000500000000000000" pitchFamily="2" charset="0"/>
                </a:rPr>
                <a:t>С.-Петербург, </a:t>
              </a:r>
              <a:r>
                <a:rPr lang="ru-RU" sz="1200" dirty="0" err="1">
                  <a:solidFill>
                    <a:schemeClr val="bg1"/>
                  </a:solidFill>
                  <a:latin typeface="Cera Pro" panose="00000500000000000000" pitchFamily="2" charset="0"/>
                </a:rPr>
                <a:t>Фермское</a:t>
              </a:r>
              <a:r>
                <a:rPr lang="ru-RU" sz="1200" dirty="0">
                  <a:solidFill>
                    <a:schemeClr val="bg1"/>
                  </a:solidFill>
                  <a:latin typeface="Cera Pro" panose="00000500000000000000" pitchFamily="2" charset="0"/>
                </a:rPr>
                <a:t> шоссе., д. 12К, оф. 67Н</a:t>
              </a:r>
            </a:p>
            <a:p>
              <a:pPr marL="263525"/>
              <a:r>
                <a:rPr lang="ru-RU" sz="1200" dirty="0">
                  <a:solidFill>
                    <a:schemeClr val="bg1"/>
                  </a:solidFill>
                  <a:latin typeface="Cera Pro" panose="00000500000000000000" pitchFamily="2" charset="0"/>
                </a:rPr>
                <a:t>(812) 906-80-98</a:t>
              </a:r>
              <a:endParaRPr lang="en-US" sz="1200" dirty="0">
                <a:solidFill>
                  <a:schemeClr val="bg1"/>
                </a:solidFill>
                <a:latin typeface="Cera Pro" panose="00000500000000000000" pitchFamily="2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A43CC0C1-A7C7-4AF0-AF2D-759015475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78678" y="6132109"/>
              <a:ext cx="144000" cy="144000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E8C886D-A533-44C7-A839-00FBFE057DC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t="47695"/>
          <a:stretch/>
        </p:blipFill>
        <p:spPr>
          <a:xfrm rot="5400000">
            <a:off x="10696543" y="2486656"/>
            <a:ext cx="1152525" cy="18383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454B5092-85F1-4E46-964B-070F00F23B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96304" y="1917854"/>
            <a:ext cx="3019425" cy="300037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3BC428D2-B772-4514-8224-6374732E4C49}"/>
              </a:ext>
            </a:extLst>
          </p:cNvPr>
          <p:cNvGrpSpPr/>
          <p:nvPr/>
        </p:nvGrpSpPr>
        <p:grpSpPr>
          <a:xfrm>
            <a:off x="7869544" y="2728307"/>
            <a:ext cx="1472944" cy="1126668"/>
            <a:chOff x="948550" y="518050"/>
            <a:chExt cx="421939" cy="322745"/>
          </a:xfrm>
        </p:grpSpPr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A5897FD2-CD55-47CB-B14C-6B64A8A65FF8}"/>
                </a:ext>
              </a:extLst>
            </p:cNvPr>
            <p:cNvSpPr/>
            <p:nvPr/>
          </p:nvSpPr>
          <p:spPr>
            <a:xfrm>
              <a:off x="948550" y="518050"/>
              <a:ext cx="277359" cy="322745"/>
            </a:xfrm>
            <a:custGeom>
              <a:avLst/>
              <a:gdLst>
                <a:gd name="connsiteX0" fmla="*/ 402145 w 523875"/>
                <a:gd name="connsiteY0" fmla="*/ 0 h 609600"/>
                <a:gd name="connsiteX1" fmla="*/ 528733 w 523875"/>
                <a:gd name="connsiteY1" fmla="*/ 192215 h 609600"/>
                <a:gd name="connsiteX2" fmla="*/ 475869 w 523875"/>
                <a:gd name="connsiteY2" fmla="*/ 272415 h 609600"/>
                <a:gd name="connsiteX3" fmla="*/ 402145 w 523875"/>
                <a:gd name="connsiteY3" fmla="*/ 160496 h 609600"/>
                <a:gd name="connsiteX4" fmla="*/ 105632 w 523875"/>
                <a:gd name="connsiteY4" fmla="*/ 611410 h 609600"/>
                <a:gd name="connsiteX5" fmla="*/ 0 w 523875"/>
                <a:gd name="connsiteY5" fmla="*/ 611410 h 609600"/>
                <a:gd name="connsiteX6" fmla="*/ 402145 w 523875"/>
                <a:gd name="connsiteY6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875" h="609600">
                  <a:moveTo>
                    <a:pt x="402145" y="0"/>
                  </a:moveTo>
                  <a:lnTo>
                    <a:pt x="528733" y="192215"/>
                  </a:lnTo>
                  <a:lnTo>
                    <a:pt x="475869" y="272415"/>
                  </a:lnTo>
                  <a:lnTo>
                    <a:pt x="402145" y="160496"/>
                  </a:lnTo>
                  <a:lnTo>
                    <a:pt x="105632" y="611410"/>
                  </a:lnTo>
                  <a:lnTo>
                    <a:pt x="0" y="611410"/>
                  </a:lnTo>
                  <a:lnTo>
                    <a:pt x="402145" y="0"/>
                  </a:lnTo>
                  <a:close/>
                </a:path>
              </a:pathLst>
            </a:custGeom>
            <a:solidFill>
              <a:schemeClr val="bg1"/>
            </a:solidFill>
            <a:ln w="13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="" xmlns:a16="http://schemas.microsoft.com/office/drawing/2014/main" id="{703AD567-B554-4565-AC7E-50845B75693F}"/>
                </a:ext>
              </a:extLst>
            </p:cNvPr>
            <p:cNvSpPr/>
            <p:nvPr/>
          </p:nvSpPr>
          <p:spPr>
            <a:xfrm>
              <a:off x="1118344" y="647401"/>
              <a:ext cx="252145" cy="191630"/>
            </a:xfrm>
            <a:custGeom>
              <a:avLst/>
              <a:gdLst>
                <a:gd name="connsiteX0" fmla="*/ 241840 w 476250"/>
                <a:gd name="connsiteY0" fmla="*/ 0 h 361950"/>
                <a:gd name="connsiteX1" fmla="*/ 483680 w 476250"/>
                <a:gd name="connsiteY1" fmla="*/ 367094 h 361950"/>
                <a:gd name="connsiteX2" fmla="*/ 378047 w 476250"/>
                <a:gd name="connsiteY2" fmla="*/ 367094 h 361950"/>
                <a:gd name="connsiteX3" fmla="*/ 241935 w 476250"/>
                <a:gd name="connsiteY3" fmla="*/ 160401 h 361950"/>
                <a:gd name="connsiteX4" fmla="*/ 105727 w 476250"/>
                <a:gd name="connsiteY4" fmla="*/ 367094 h 361950"/>
                <a:gd name="connsiteX5" fmla="*/ 0 w 476250"/>
                <a:gd name="connsiteY5" fmla="*/ 367094 h 361950"/>
                <a:gd name="connsiteX6" fmla="*/ 241840 w 476250"/>
                <a:gd name="connsiteY6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361950">
                  <a:moveTo>
                    <a:pt x="241840" y="0"/>
                  </a:moveTo>
                  <a:lnTo>
                    <a:pt x="483680" y="367094"/>
                  </a:lnTo>
                  <a:lnTo>
                    <a:pt x="378047" y="367094"/>
                  </a:lnTo>
                  <a:lnTo>
                    <a:pt x="241935" y="160401"/>
                  </a:lnTo>
                  <a:lnTo>
                    <a:pt x="105727" y="367094"/>
                  </a:lnTo>
                  <a:lnTo>
                    <a:pt x="0" y="367094"/>
                  </a:lnTo>
                  <a:lnTo>
                    <a:pt x="24184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7216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pr0.zoon.ru/YQ1766e4b2QJUfTDEUwy_A/1714x1500,q75/pFbtm0HpibGV0rMPeG_8ltacrVQuCMKiWSHO7uLhdlTn_j9PRmCrx3KVDDQkSoGDz_scInkdonhizzqJoh-3zdx9qfKzIG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83726"/>
            <a:ext cx="5365871" cy="46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оловок 12">
            <a:extLst>
              <a:ext uri="{FF2B5EF4-FFF2-40B4-BE49-F238E27FC236}">
                <a16:creationId xmlns="" xmlns:a16="http://schemas.microsoft.com/office/drawing/2014/main" id="{5AF54F13-B97C-4D02-82A7-BD96C0302F4F}"/>
              </a:ext>
            </a:extLst>
          </p:cNvPr>
          <p:cNvSpPr txBox="1">
            <a:spLocks/>
          </p:cNvSpPr>
          <p:nvPr/>
        </p:nvSpPr>
        <p:spPr>
          <a:xfrm>
            <a:off x="281352" y="1220103"/>
            <a:ext cx="10360165" cy="10605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sz="2400" b="1" cap="all" dirty="0"/>
              <a:t>Проект по защите информации закончен. </a:t>
            </a:r>
            <a:r>
              <a:rPr lang="ru-RU" sz="2400" b="1" cap="all" dirty="0" smtClean="0"/>
              <a:t>ВСЕ НАСТРОЕНО И РАБОТАТЕ.ПОЛНЫЙ ПАКЕТ Документов готов. Все </a:t>
            </a:r>
            <a:r>
              <a:rPr lang="ru-RU" sz="2400" b="1" cap="all" dirty="0"/>
              <a:t>выдохнули …….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1A1C26B-7702-48AC-AAAE-9631D1F354BB}"/>
              </a:ext>
            </a:extLst>
          </p:cNvPr>
          <p:cNvSpPr/>
          <p:nvPr/>
        </p:nvSpPr>
        <p:spPr>
          <a:xfrm>
            <a:off x="0" y="642753"/>
            <a:ext cx="2280214" cy="289928"/>
          </a:xfrm>
          <a:prstGeom prst="rect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EAE27BF-ECA4-4A79-BD0B-23F4CB1D0E75}"/>
              </a:ext>
            </a:extLst>
          </p:cNvPr>
          <p:cNvSpPr/>
          <p:nvPr/>
        </p:nvSpPr>
        <p:spPr>
          <a:xfrm>
            <a:off x="281352" y="624903"/>
            <a:ext cx="872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Pro" panose="00000500000000000000" pitchFamily="2" charset="0"/>
              </a:rPr>
              <a:t>РАБОТА</a:t>
            </a:r>
            <a:endParaRPr lang="ru-RU" sz="14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66BD4E6E-C321-4D7A-A160-085128DBD289}"/>
              </a:ext>
            </a:extLst>
          </p:cNvPr>
          <p:cNvSpPr txBox="1">
            <a:spLocks/>
          </p:cNvSpPr>
          <p:nvPr/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b="1" kern="1200">
                <a:solidFill>
                  <a:schemeClr val="bg1">
                    <a:lumMod val="85000"/>
                    <a:alpha val="70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9E677-433C-43BB-85FB-942D346720B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5" y="4636225"/>
            <a:ext cx="444728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1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2">
            <a:extLst>
              <a:ext uri="{FF2B5EF4-FFF2-40B4-BE49-F238E27FC236}">
                <a16:creationId xmlns="" xmlns:a16="http://schemas.microsoft.com/office/drawing/2014/main" id="{5AF54F13-B97C-4D02-82A7-BD96C0302F4F}"/>
              </a:ext>
            </a:extLst>
          </p:cNvPr>
          <p:cNvSpPr txBox="1">
            <a:spLocks/>
          </p:cNvSpPr>
          <p:nvPr/>
        </p:nvSpPr>
        <p:spPr>
          <a:xfrm>
            <a:off x="265206" y="996854"/>
            <a:ext cx="6611843" cy="66049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sz="2400" b="1" cap="all" dirty="0" smtClean="0"/>
              <a:t>Операционная деятельность</a:t>
            </a:r>
            <a:endParaRPr lang="ru-RU" sz="2400" b="1" cap="all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1A1C26B-7702-48AC-AAAE-9631D1F354BB}"/>
              </a:ext>
            </a:extLst>
          </p:cNvPr>
          <p:cNvSpPr/>
          <p:nvPr/>
        </p:nvSpPr>
        <p:spPr>
          <a:xfrm>
            <a:off x="0" y="642753"/>
            <a:ext cx="2280214" cy="289928"/>
          </a:xfrm>
          <a:prstGeom prst="rect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EAE27BF-ECA4-4A79-BD0B-23F4CB1D0E75}"/>
              </a:ext>
            </a:extLst>
          </p:cNvPr>
          <p:cNvSpPr/>
          <p:nvPr/>
        </p:nvSpPr>
        <p:spPr>
          <a:xfrm>
            <a:off x="281352" y="624903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Pro" panose="00000500000000000000" pitchFamily="2" charset="0"/>
              </a:rPr>
              <a:t>РАБОЧИЕ БУДНИ</a:t>
            </a:r>
            <a:endParaRPr lang="ru-RU" sz="14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66BD4E6E-C321-4D7A-A160-085128DBD289}"/>
              </a:ext>
            </a:extLst>
          </p:cNvPr>
          <p:cNvSpPr txBox="1">
            <a:spLocks/>
          </p:cNvSpPr>
          <p:nvPr/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b="1" kern="1200">
                <a:solidFill>
                  <a:schemeClr val="bg1">
                    <a:lumMod val="85000"/>
                    <a:alpha val="70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9E677-433C-43BB-85FB-942D346720BC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62898" y="1657349"/>
            <a:ext cx="11786034" cy="3114675"/>
            <a:chOff x="447675" y="1676400"/>
            <a:chExt cx="14063663" cy="35052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1676400"/>
              <a:ext cx="1129665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3863" y="1676400"/>
              <a:ext cx="2657475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93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2">
            <a:extLst>
              <a:ext uri="{FF2B5EF4-FFF2-40B4-BE49-F238E27FC236}">
                <a16:creationId xmlns="" xmlns:a16="http://schemas.microsoft.com/office/drawing/2014/main" id="{5AF54F13-B97C-4D02-82A7-BD96C0302F4F}"/>
              </a:ext>
            </a:extLst>
          </p:cNvPr>
          <p:cNvSpPr txBox="1">
            <a:spLocks/>
          </p:cNvSpPr>
          <p:nvPr/>
        </p:nvSpPr>
        <p:spPr>
          <a:xfrm>
            <a:off x="265207" y="996854"/>
            <a:ext cx="5180082" cy="8224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sz="2400" b="1" cap="all" dirty="0" smtClean="0"/>
              <a:t>Рабочие журналы.</a:t>
            </a:r>
            <a:endParaRPr lang="ru-RU" sz="2400" b="1" cap="all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1A1C26B-7702-48AC-AAAE-9631D1F354BB}"/>
              </a:ext>
            </a:extLst>
          </p:cNvPr>
          <p:cNvSpPr/>
          <p:nvPr/>
        </p:nvSpPr>
        <p:spPr>
          <a:xfrm>
            <a:off x="0" y="642753"/>
            <a:ext cx="2280214" cy="289928"/>
          </a:xfrm>
          <a:prstGeom prst="rect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EAE27BF-ECA4-4A79-BD0B-23F4CB1D0E75}"/>
              </a:ext>
            </a:extLst>
          </p:cNvPr>
          <p:cNvSpPr/>
          <p:nvPr/>
        </p:nvSpPr>
        <p:spPr>
          <a:xfrm>
            <a:off x="281352" y="624903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Pro" panose="00000500000000000000" pitchFamily="2" charset="0"/>
              </a:rPr>
              <a:t>РАБОЧИЕ БУДНИ</a:t>
            </a:r>
            <a:endParaRPr lang="ru-RU" sz="14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66BD4E6E-C321-4D7A-A160-085128DBD289}"/>
              </a:ext>
            </a:extLst>
          </p:cNvPr>
          <p:cNvSpPr txBox="1">
            <a:spLocks/>
          </p:cNvSpPr>
          <p:nvPr/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b="1" kern="1200">
                <a:solidFill>
                  <a:schemeClr val="bg1">
                    <a:lumMod val="85000"/>
                    <a:alpha val="70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9E677-433C-43BB-85FB-942D346720B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AB5A2BF9-3D76-4AF5-820A-5C6888A22B47}"/>
              </a:ext>
            </a:extLst>
          </p:cNvPr>
          <p:cNvSpPr/>
          <p:nvPr/>
        </p:nvSpPr>
        <p:spPr>
          <a:xfrm>
            <a:off x="265204" y="1628566"/>
            <a:ext cx="79548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2"/>
              </a:rPr>
              <a:t>Журнал </a:t>
            </a:r>
            <a:r>
              <a:rPr lang="ru-RU" sz="2000" dirty="0" err="1" smtClean="0">
                <a:hlinkClick r:id="rId3"/>
              </a:rPr>
              <a:t>поэкземплярного</a:t>
            </a:r>
            <a:r>
              <a:rPr lang="ru-RU" sz="2000" dirty="0" smtClean="0">
                <a:hlinkClick r:id="rId3"/>
              </a:rPr>
              <a:t> </a:t>
            </a:r>
            <a:r>
              <a:rPr lang="ru-RU" sz="2000" dirty="0">
                <a:hlinkClick r:id="rId3"/>
              </a:rPr>
              <a:t>учёта средств защиты информации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2"/>
              </a:rPr>
              <a:t>Журнал </a:t>
            </a:r>
            <a:r>
              <a:rPr lang="ru-RU" sz="2000" dirty="0" err="1">
                <a:hlinkClick r:id="rId2"/>
              </a:rPr>
              <a:t>поэкземплярного</a:t>
            </a:r>
            <a:r>
              <a:rPr lang="ru-RU" sz="2000" dirty="0">
                <a:hlinkClick r:id="rId2"/>
              </a:rPr>
              <a:t> учёта </a:t>
            </a:r>
            <a:r>
              <a:rPr lang="ru-RU" sz="2000" dirty="0" err="1">
                <a:hlinkClick r:id="rId2"/>
              </a:rPr>
              <a:t>криптосредств</a:t>
            </a:r>
            <a:r>
              <a:rPr lang="ru-RU" sz="2000" dirty="0">
                <a:hlinkClick r:id="rId2"/>
              </a:rPr>
              <a:t>, эксплуатационной </a:t>
            </a:r>
            <a:endParaRPr lang="ru-RU" sz="2000" dirty="0" smtClean="0">
              <a:hlinkClick r:id="rId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hlinkClick r:id="rId2"/>
              </a:rPr>
              <a:t>и </a:t>
            </a:r>
            <a:r>
              <a:rPr lang="ru-RU" sz="2000" dirty="0">
                <a:hlinkClick r:id="rId2"/>
              </a:rPr>
              <a:t>технической документации к ним, ключевых документов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4"/>
              </a:rPr>
              <a:t>Журнал учёта обращений субъектов персональных данных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5"/>
              </a:rPr>
              <a:t>Лицевые счета пользователей </a:t>
            </a:r>
            <a:r>
              <a:rPr lang="ru-RU" sz="2000" dirty="0" err="1">
                <a:hlinkClick r:id="rId5"/>
              </a:rPr>
              <a:t>криптосредств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6"/>
              </a:rPr>
              <a:t>Журнал учёта хранилищ (сейфов)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7"/>
              </a:rPr>
              <a:t>Журнал учёта нештатных ситуаций </a:t>
            </a:r>
            <a:r>
              <a:rPr lang="ru-RU" sz="2000" dirty="0" err="1">
                <a:hlinkClick r:id="rId7"/>
              </a:rPr>
              <a:t>ИСПДн</a:t>
            </a:r>
            <a:r>
              <a:rPr lang="ru-RU" sz="2000" dirty="0">
                <a:hlinkClick r:id="rId7"/>
              </a:rPr>
              <a:t>, выполнения </a:t>
            </a:r>
            <a:r>
              <a:rPr lang="ru-RU" sz="2000" dirty="0" err="1">
                <a:hlinkClick r:id="rId7"/>
              </a:rPr>
              <a:t>проф.работ</a:t>
            </a:r>
            <a:r>
              <a:rPr lang="ru-RU" sz="2000" dirty="0" smtClean="0">
                <a:hlinkClick r:id="rId7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hlinkClick r:id="rId7"/>
              </a:rPr>
              <a:t>установки </a:t>
            </a:r>
            <a:r>
              <a:rPr lang="ru-RU" sz="2000" dirty="0">
                <a:hlinkClick r:id="rId7"/>
              </a:rPr>
              <a:t>и модификации программных средств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8"/>
              </a:rPr>
              <a:t>Журнал учёта машинных носителей персональных данных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9"/>
              </a:rPr>
              <a:t>Журнал проверок электронных журналов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10"/>
              </a:rPr>
              <a:t>Журнал учёта передачи персональных данных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11"/>
              </a:rPr>
              <a:t>Журнал периодического тестирования средств защиты информации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12"/>
              </a:rPr>
              <a:t>Журнал обучения пользователей правилам работы с СКЗИ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13"/>
              </a:rPr>
              <a:t>Журнал резервного копирования и восстановления данных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hlinkClick r:id="rId14"/>
              </a:rPr>
              <a:t>Журнал учета ознакомления </a:t>
            </a:r>
            <a:r>
              <a:rPr lang="ru-RU" sz="2000" dirty="0" smtClean="0">
                <a:hlinkClick r:id="rId14"/>
              </a:rPr>
              <a:t>сотрудников</a:t>
            </a:r>
            <a:endParaRPr lang="ru-RU" sz="2000" dirty="0"/>
          </a:p>
        </p:txBody>
      </p:sp>
      <p:pic>
        <p:nvPicPr>
          <p:cNvPr id="9" name="Picture 2" descr="https://renivostok.ru/wp-content/uploads/2019/10/dokumenty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57" y="1368097"/>
            <a:ext cx="3177127" cy="38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2">
            <a:extLst>
              <a:ext uri="{FF2B5EF4-FFF2-40B4-BE49-F238E27FC236}">
                <a16:creationId xmlns="" xmlns:a16="http://schemas.microsoft.com/office/drawing/2014/main" id="{5AF54F13-B97C-4D02-82A7-BD96C0302F4F}"/>
              </a:ext>
            </a:extLst>
          </p:cNvPr>
          <p:cNvSpPr txBox="1">
            <a:spLocks/>
          </p:cNvSpPr>
          <p:nvPr/>
        </p:nvSpPr>
        <p:spPr>
          <a:xfrm>
            <a:off x="265206" y="996854"/>
            <a:ext cx="6611843" cy="53667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sz="2400" b="1" cap="all" dirty="0" smtClean="0"/>
              <a:t>Внутренние проверки</a:t>
            </a:r>
            <a:endParaRPr lang="ru-RU" sz="2400" b="1" cap="all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1A1C26B-7702-48AC-AAAE-9631D1F354BB}"/>
              </a:ext>
            </a:extLst>
          </p:cNvPr>
          <p:cNvSpPr/>
          <p:nvPr/>
        </p:nvSpPr>
        <p:spPr>
          <a:xfrm>
            <a:off x="0" y="642753"/>
            <a:ext cx="2280214" cy="289928"/>
          </a:xfrm>
          <a:prstGeom prst="rect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EAE27BF-ECA4-4A79-BD0B-23F4CB1D0E75}"/>
              </a:ext>
            </a:extLst>
          </p:cNvPr>
          <p:cNvSpPr/>
          <p:nvPr/>
        </p:nvSpPr>
        <p:spPr>
          <a:xfrm>
            <a:off x="281352" y="624903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Pro" panose="00000500000000000000" pitchFamily="2" charset="0"/>
              </a:rPr>
              <a:t>РАБОЧИЕ БУДНИ</a:t>
            </a:r>
            <a:endParaRPr lang="ru-RU" sz="14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66BD4E6E-C321-4D7A-A160-085128DBD289}"/>
              </a:ext>
            </a:extLst>
          </p:cNvPr>
          <p:cNvSpPr txBox="1">
            <a:spLocks/>
          </p:cNvSpPr>
          <p:nvPr/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b="1" kern="1200">
                <a:solidFill>
                  <a:schemeClr val="bg1">
                    <a:lumMod val="85000"/>
                    <a:alpha val="70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9E677-433C-43BB-85FB-942D346720B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074" name="Picture 2" descr="https://hmao.control-nadzor.ru/wp-content/uploads/2020/04/%D0%9F%D1%80%D0%BE%D0%B2%D0%B5%D1%80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9" y="1603704"/>
            <a:ext cx="4081461" cy="306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6095" y="1436779"/>
            <a:ext cx="90336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600" b="1" dirty="0">
                <a:solidFill>
                  <a:prstClr val="black"/>
                </a:solidFill>
              </a:rPr>
              <a:t>Осуществление внутреннего контроля и (или) аудита соответствия обработки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 ФЗ-152 «О персональных данных» и принятым в соответствии с ним нормативным правовым </a:t>
            </a:r>
            <a:r>
              <a:rPr lang="ru-RU" sz="1600" b="1" dirty="0" smtClean="0">
                <a:solidFill>
                  <a:prstClr val="black"/>
                </a:solidFill>
              </a:rPr>
              <a:t>актам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</a:rPr>
              <a:t>Проверка </a:t>
            </a:r>
            <a:r>
              <a:rPr lang="ru-RU" sz="1600" b="1" dirty="0">
                <a:solidFill>
                  <a:prstClr val="black"/>
                </a:solidFill>
              </a:rPr>
              <a:t>ознакомления сотрудников, непосредственно осуществляющих обработку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, с положениями законодательства Российской Федерации о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, в том числе требованиями к защите </a:t>
            </a:r>
            <a:r>
              <a:rPr lang="ru-RU" sz="1600" b="1" dirty="0" err="1" smtClean="0">
                <a:solidFill>
                  <a:prstClr val="black"/>
                </a:solidFill>
              </a:rPr>
              <a:t>ПДн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</a:rPr>
              <a:t>Проверка </a:t>
            </a:r>
            <a:r>
              <a:rPr lang="ru-RU" sz="1600" b="1" dirty="0">
                <a:solidFill>
                  <a:prstClr val="black"/>
                </a:solidFill>
              </a:rPr>
              <a:t>получения согласий субъектов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 на обработку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 в случаях, когда этого требует </a:t>
            </a:r>
            <a:r>
              <a:rPr lang="ru-RU" sz="1600" b="1" dirty="0" smtClean="0">
                <a:solidFill>
                  <a:prstClr val="black"/>
                </a:solidFill>
              </a:rPr>
              <a:t>законодательство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</a:rPr>
              <a:t>Проверка </a:t>
            </a:r>
            <a:r>
              <a:rPr lang="ru-RU" sz="1600" b="1" dirty="0">
                <a:solidFill>
                  <a:prstClr val="black"/>
                </a:solidFill>
              </a:rPr>
              <a:t>подписания сотрудниками, осуществляющими обработку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, основных форм, необходимых в целях выполнения требований законодательства в сфере обработки и защиты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: 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</a:rPr>
              <a:t>Проверка </a:t>
            </a:r>
            <a:r>
              <a:rPr lang="ru-RU" sz="1600" b="1" dirty="0">
                <a:solidFill>
                  <a:prstClr val="black"/>
                </a:solidFill>
              </a:rPr>
              <a:t>уничтожения материальных носителей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 с составлением соответствующего </a:t>
            </a:r>
            <a:r>
              <a:rPr lang="ru-RU" sz="1600" b="1" dirty="0" smtClean="0">
                <a:solidFill>
                  <a:prstClr val="black"/>
                </a:solidFill>
              </a:rPr>
              <a:t>акта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</a:rPr>
              <a:t>Проверка </a:t>
            </a:r>
            <a:r>
              <a:rPr lang="ru-RU" sz="1600" b="1" dirty="0">
                <a:solidFill>
                  <a:prstClr val="black"/>
                </a:solidFill>
              </a:rPr>
              <a:t>ведения журналов по учету обращений субъектов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 и учету передачи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 субъектов третьим </a:t>
            </a:r>
            <a:r>
              <a:rPr lang="ru-RU" sz="1600" b="1" dirty="0" smtClean="0">
                <a:solidFill>
                  <a:prstClr val="black"/>
                </a:solidFill>
              </a:rPr>
              <a:t>лицам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</a:rPr>
              <a:t>Проведение </a:t>
            </a:r>
            <a:r>
              <a:rPr lang="ru-RU" sz="1600" b="1" dirty="0">
                <a:solidFill>
                  <a:prstClr val="black"/>
                </a:solidFill>
              </a:rPr>
              <a:t>внутренних проверок на предмет выявления изменений в правилах обработки и защиты </a:t>
            </a:r>
            <a:r>
              <a:rPr lang="ru-RU" sz="1600" b="1" dirty="0" err="1" smtClean="0">
                <a:solidFill>
                  <a:prstClr val="black"/>
                </a:solidFill>
              </a:rPr>
              <a:t>ПДн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</a:rPr>
              <a:t>Проверка </a:t>
            </a:r>
            <a:r>
              <a:rPr lang="ru-RU" sz="1600" b="1" dirty="0">
                <a:solidFill>
                  <a:prstClr val="black"/>
                </a:solidFill>
              </a:rPr>
              <a:t>соблюдения условий хранения материальных носителей </a:t>
            </a:r>
            <a:r>
              <a:rPr lang="ru-RU" sz="1600" b="1" dirty="0" err="1" smtClean="0">
                <a:solidFill>
                  <a:prstClr val="black"/>
                </a:solidFill>
              </a:rPr>
              <a:t>ПДн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</a:rPr>
              <a:t>Проверка </a:t>
            </a:r>
            <a:r>
              <a:rPr lang="ru-RU" sz="1600" b="1" dirty="0">
                <a:solidFill>
                  <a:prstClr val="black"/>
                </a:solidFill>
              </a:rPr>
              <a:t>состояния актуальности Уведомления об обработке (намерении осуществлять обработку) </a:t>
            </a:r>
            <a:r>
              <a:rPr lang="ru-RU" sz="1600" b="1" dirty="0" err="1" smtClean="0">
                <a:solidFill>
                  <a:prstClr val="black"/>
                </a:solidFill>
              </a:rPr>
              <a:t>ПДн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</a:rPr>
              <a:t>Поддержание </a:t>
            </a:r>
            <a:r>
              <a:rPr lang="ru-RU" sz="1600" b="1" dirty="0">
                <a:solidFill>
                  <a:prstClr val="black"/>
                </a:solidFill>
              </a:rPr>
              <a:t>в актуальном состоянии организационно-распорядительных документов по вопросам обработки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r>
              <a:rPr lang="ru-RU" sz="1600" b="1" dirty="0">
                <a:solidFill>
                  <a:prstClr val="black"/>
                </a:solidFill>
              </a:rPr>
              <a:t>, в том числе документов, определяющих политику </a:t>
            </a:r>
            <a:r>
              <a:rPr lang="ru-RU" sz="1600" b="1" dirty="0" smtClean="0">
                <a:solidFill>
                  <a:prstClr val="black"/>
                </a:solidFill>
              </a:rPr>
              <a:t>в </a:t>
            </a:r>
            <a:r>
              <a:rPr lang="ru-RU" sz="1600" b="1" dirty="0">
                <a:solidFill>
                  <a:prstClr val="black"/>
                </a:solidFill>
              </a:rPr>
              <a:t>отношении обработки </a:t>
            </a:r>
            <a:r>
              <a:rPr lang="ru-RU" sz="1600" b="1" dirty="0" err="1">
                <a:solidFill>
                  <a:prstClr val="black"/>
                </a:solidFill>
              </a:rPr>
              <a:t>ПДн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2">
            <a:extLst>
              <a:ext uri="{FF2B5EF4-FFF2-40B4-BE49-F238E27FC236}">
                <a16:creationId xmlns="" xmlns:a16="http://schemas.microsoft.com/office/drawing/2014/main" id="{5AF54F13-B97C-4D02-82A7-BD96C0302F4F}"/>
              </a:ext>
            </a:extLst>
          </p:cNvPr>
          <p:cNvSpPr txBox="1">
            <a:spLocks/>
          </p:cNvSpPr>
          <p:nvPr/>
        </p:nvSpPr>
        <p:spPr>
          <a:xfrm>
            <a:off x="265207" y="996854"/>
            <a:ext cx="5221194" cy="66049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sz="2400" b="1" cap="all" dirty="0" smtClean="0"/>
              <a:t>Работа с сотрудниками</a:t>
            </a:r>
            <a:endParaRPr lang="ru-RU" sz="2400" b="1" cap="all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1A1C26B-7702-48AC-AAAE-9631D1F354BB}"/>
              </a:ext>
            </a:extLst>
          </p:cNvPr>
          <p:cNvSpPr/>
          <p:nvPr/>
        </p:nvSpPr>
        <p:spPr>
          <a:xfrm>
            <a:off x="0" y="642753"/>
            <a:ext cx="2280214" cy="289928"/>
          </a:xfrm>
          <a:prstGeom prst="rect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EAE27BF-ECA4-4A79-BD0B-23F4CB1D0E75}"/>
              </a:ext>
            </a:extLst>
          </p:cNvPr>
          <p:cNvSpPr/>
          <p:nvPr/>
        </p:nvSpPr>
        <p:spPr>
          <a:xfrm>
            <a:off x="281352" y="624903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Pro" panose="00000500000000000000" pitchFamily="2" charset="0"/>
              </a:rPr>
              <a:t>РАБОЧИЕ БУДНИ</a:t>
            </a:r>
            <a:endParaRPr lang="ru-RU" sz="14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66BD4E6E-C321-4D7A-A160-085128DBD289}"/>
              </a:ext>
            </a:extLst>
          </p:cNvPr>
          <p:cNvSpPr txBox="1">
            <a:spLocks/>
          </p:cNvSpPr>
          <p:nvPr/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b="1" kern="1200">
                <a:solidFill>
                  <a:schemeClr val="bg1">
                    <a:lumMod val="85000"/>
                    <a:alpha val="70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9E677-433C-43BB-85FB-942D346720BC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098" name="Picture 2" descr="https://skr.sh/i/251122/z0IPCAlG.jpg?download=1&amp;name=%D0%A1%D0%BA%D1%80%D0%B8%D0%BD%D1%88%D0%BE%D1%82%2025-11-2022%2016:13: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41800"/>
            <a:ext cx="9744076" cy="35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2">
            <a:extLst>
              <a:ext uri="{FF2B5EF4-FFF2-40B4-BE49-F238E27FC236}">
                <a16:creationId xmlns="" xmlns:a16="http://schemas.microsoft.com/office/drawing/2014/main" id="{5AF54F13-B97C-4D02-82A7-BD96C0302F4F}"/>
              </a:ext>
            </a:extLst>
          </p:cNvPr>
          <p:cNvSpPr txBox="1">
            <a:spLocks/>
          </p:cNvSpPr>
          <p:nvPr/>
        </p:nvSpPr>
        <p:spPr>
          <a:xfrm>
            <a:off x="265207" y="996854"/>
            <a:ext cx="6335618" cy="66049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sz="2400" b="1" cap="all" dirty="0" smtClean="0"/>
              <a:t>Работа с ИТ инфраструктурой</a:t>
            </a:r>
            <a:endParaRPr lang="ru-RU" sz="2400" b="1" cap="all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1A1C26B-7702-48AC-AAAE-9631D1F354BB}"/>
              </a:ext>
            </a:extLst>
          </p:cNvPr>
          <p:cNvSpPr/>
          <p:nvPr/>
        </p:nvSpPr>
        <p:spPr>
          <a:xfrm>
            <a:off x="0" y="642753"/>
            <a:ext cx="2280214" cy="289928"/>
          </a:xfrm>
          <a:prstGeom prst="rect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EAE27BF-ECA4-4A79-BD0B-23F4CB1D0E75}"/>
              </a:ext>
            </a:extLst>
          </p:cNvPr>
          <p:cNvSpPr/>
          <p:nvPr/>
        </p:nvSpPr>
        <p:spPr>
          <a:xfrm>
            <a:off x="281352" y="624903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Pro" panose="00000500000000000000" pitchFamily="2" charset="0"/>
              </a:rPr>
              <a:t>РАБОЧИЕ БУДНИ</a:t>
            </a:r>
            <a:endParaRPr lang="ru-RU" sz="14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66BD4E6E-C321-4D7A-A160-085128DBD289}"/>
              </a:ext>
            </a:extLst>
          </p:cNvPr>
          <p:cNvSpPr txBox="1">
            <a:spLocks/>
          </p:cNvSpPr>
          <p:nvPr/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b="1" kern="1200">
                <a:solidFill>
                  <a:schemeClr val="bg1">
                    <a:lumMod val="85000"/>
                    <a:alpha val="70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9E677-433C-43BB-85FB-942D346720BC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52438" y="1695450"/>
            <a:ext cx="11218862" cy="3467100"/>
            <a:chOff x="452438" y="1695450"/>
            <a:chExt cx="11218862" cy="34671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1695450"/>
              <a:ext cx="8429625" cy="34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 descr="https://skr.sh/i/251122/yMbC6bOQ.jpg?download=1&amp;name=%D0%A1%D0%BA%D1%80%D0%B8%D0%BD%D1%88%D0%BE%D1%82%2025-11-2022%2016:21:0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875" y="1695450"/>
              <a:ext cx="2638425" cy="344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7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961828"/>
            <a:ext cx="10482083" cy="5896172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1A1C26B-7702-48AC-AAAE-9631D1F354BB}"/>
              </a:ext>
            </a:extLst>
          </p:cNvPr>
          <p:cNvSpPr/>
          <p:nvPr/>
        </p:nvSpPr>
        <p:spPr>
          <a:xfrm>
            <a:off x="0" y="642753"/>
            <a:ext cx="2280214" cy="289928"/>
          </a:xfrm>
          <a:prstGeom prst="rect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EAE27BF-ECA4-4A79-BD0B-23F4CB1D0E75}"/>
              </a:ext>
            </a:extLst>
          </p:cNvPr>
          <p:cNvSpPr/>
          <p:nvPr/>
        </p:nvSpPr>
        <p:spPr>
          <a:xfrm>
            <a:off x="281352" y="624903"/>
            <a:ext cx="1274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Pro" panose="00000500000000000000" pitchFamily="2" charset="0"/>
              </a:rPr>
              <a:t>ПОМОЩНИК</a:t>
            </a:r>
            <a:endParaRPr lang="ru-RU" sz="14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66BD4E6E-C321-4D7A-A160-085128DBD289}"/>
              </a:ext>
            </a:extLst>
          </p:cNvPr>
          <p:cNvSpPr txBox="1">
            <a:spLocks/>
          </p:cNvSpPr>
          <p:nvPr/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b="1" kern="1200">
                <a:solidFill>
                  <a:schemeClr val="bg1">
                    <a:lumMod val="85000"/>
                    <a:alpha val="70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9E677-433C-43BB-85FB-942D346720B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8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2">
            <a:extLst>
              <a:ext uri="{FF2B5EF4-FFF2-40B4-BE49-F238E27FC236}">
                <a16:creationId xmlns="" xmlns:a16="http://schemas.microsoft.com/office/drawing/2014/main" id="{5AF54F13-B97C-4D02-82A7-BD96C0302F4F}"/>
              </a:ext>
            </a:extLst>
          </p:cNvPr>
          <p:cNvSpPr txBox="1">
            <a:spLocks/>
          </p:cNvSpPr>
          <p:nvPr/>
        </p:nvSpPr>
        <p:spPr>
          <a:xfrm>
            <a:off x="265207" y="996854"/>
            <a:ext cx="6335618" cy="66049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sz="2400" b="1" cap="all" dirty="0" smtClean="0"/>
              <a:t>И ещё</a:t>
            </a:r>
            <a:endParaRPr lang="ru-RU" sz="2400" b="1" cap="all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1A1C26B-7702-48AC-AAAE-9631D1F354BB}"/>
              </a:ext>
            </a:extLst>
          </p:cNvPr>
          <p:cNvSpPr/>
          <p:nvPr/>
        </p:nvSpPr>
        <p:spPr>
          <a:xfrm>
            <a:off x="0" y="642753"/>
            <a:ext cx="2280214" cy="289928"/>
          </a:xfrm>
          <a:prstGeom prst="rect">
            <a:avLst/>
          </a:prstGeom>
          <a:solidFill>
            <a:srgbClr val="F2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EAE27BF-ECA4-4A79-BD0B-23F4CB1D0E75}"/>
              </a:ext>
            </a:extLst>
          </p:cNvPr>
          <p:cNvSpPr/>
          <p:nvPr/>
        </p:nvSpPr>
        <p:spPr>
          <a:xfrm>
            <a:off x="281352" y="624903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Pro" panose="00000500000000000000" pitchFamily="2" charset="0"/>
              </a:rPr>
              <a:t>РАБОЧИЕ БУДНИ</a:t>
            </a:r>
            <a:endParaRPr lang="ru-RU" sz="1400" dirty="0">
              <a:solidFill>
                <a:schemeClr val="bg1"/>
              </a:solidFill>
              <a:latin typeface="Cera Pro" panose="00000500000000000000" pitchFamily="2" charset="0"/>
            </a:endParaRPr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66BD4E6E-C321-4D7A-A160-085128DBD289}"/>
              </a:ext>
            </a:extLst>
          </p:cNvPr>
          <p:cNvSpPr txBox="1">
            <a:spLocks/>
          </p:cNvSpPr>
          <p:nvPr/>
        </p:nvSpPr>
        <p:spPr>
          <a:xfrm>
            <a:off x="11188086" y="6550750"/>
            <a:ext cx="760846" cy="373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b="1" kern="1200">
                <a:solidFill>
                  <a:schemeClr val="bg1">
                    <a:lumMod val="85000"/>
                    <a:alpha val="70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9E677-433C-43BB-85FB-942D346720BC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146" name="Picture 2" descr="https://skr.sh/i/251122/3PXlPlmA.jpg?download=1&amp;name=%D0%A1%D0%BA%D1%80%D0%B8%D0%BD%D1%88%D0%BE%D1%82%2025-11-2022%2017:49: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0" y="1650950"/>
            <a:ext cx="83915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015" y="5118050"/>
            <a:ext cx="3765174" cy="148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1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16057</TotalTime>
  <Words>384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Open Sans Extrabold</vt:lpstr>
      <vt:lpstr>Calibri</vt:lpstr>
      <vt:lpstr>Cera Pro</vt:lpstr>
      <vt:lpstr>Arial Black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Mariya</dc:creator>
  <cp:lastModifiedBy>Кочанов Александр</cp:lastModifiedBy>
  <cp:revision>171</cp:revision>
  <dcterms:created xsi:type="dcterms:W3CDTF">2022-02-12T08:06:01Z</dcterms:created>
  <dcterms:modified xsi:type="dcterms:W3CDTF">2022-11-29T08:54:35Z</dcterms:modified>
</cp:coreProperties>
</file>