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90" r:id="rId2"/>
    <p:sldId id="293" r:id="rId3"/>
    <p:sldId id="300" r:id="rId4"/>
    <p:sldId id="291" r:id="rId5"/>
    <p:sldId id="299" r:id="rId6"/>
    <p:sldId id="294" r:id="rId7"/>
    <p:sldId id="292" r:id="rId8"/>
    <p:sldId id="298" r:id="rId9"/>
    <p:sldId id="301" r:id="rId10"/>
    <p:sldId id="274" r:id="rId1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6527-89A6-43AC-B5E7-15D28718D14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C7B13-DD0E-4079-A3F2-F7F88363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3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C7B13-DD0E-4079-A3F2-F7F88363B5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4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772000" y="1604520"/>
            <a:ext cx="6646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72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B22DA55-6730-47F5-95E6-DAE6ABD36BDF}" type="datetime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30.11.2022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E42179E-25AF-4843-85E7-DE872679EC1E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000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1999" y="213480"/>
            <a:ext cx="8053819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E17AD0-1CE6-4044-A50D-3EFD653974A0}"/>
              </a:ext>
            </a:extLst>
          </p:cNvPr>
          <p:cNvSpPr/>
          <p:nvPr/>
        </p:nvSpPr>
        <p:spPr>
          <a:xfrm>
            <a:off x="937260" y="2112326"/>
            <a:ext cx="103174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/>
              <a:t>Тема: «</a:t>
            </a:r>
            <a:r>
              <a:rPr lang="ru-RU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Российские операционные системы как основа цифровой трансформации предприятия в условиях импортозамещения»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19BEC-1625-6331-3E72-69DD3E3EB939}"/>
              </a:ext>
            </a:extLst>
          </p:cNvPr>
          <p:cNvSpPr txBox="1"/>
          <p:nvPr/>
        </p:nvSpPr>
        <p:spPr>
          <a:xfrm>
            <a:off x="1154430" y="3685446"/>
            <a:ext cx="60944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Докладчик:</a:t>
            </a:r>
          </a:p>
          <a:p>
            <a:endParaRPr lang="ru-RU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ГК «ИТФ» г. Мурманск</a:t>
            </a:r>
          </a:p>
          <a:p>
            <a:endParaRPr lang="ru-RU" sz="1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Менеджер коммерческого отдела</a:t>
            </a:r>
          </a:p>
          <a:p>
            <a:r>
              <a:rPr lang="ru-RU" sz="1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Омельченко Александр Михайлович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D0BA3-EF4F-9138-A846-199F53D4D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3685446"/>
            <a:ext cx="4764786" cy="31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0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583617" y="838038"/>
            <a:ext cx="6753600" cy="3433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000" b="1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www.itfirm.ru</a:t>
            </a:r>
            <a:endParaRPr lang="ru-RU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886DBA1-BB64-22F3-1896-E225E03DE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502779"/>
              </p:ext>
            </p:extLst>
          </p:nvPr>
        </p:nvGraphicFramePr>
        <p:xfrm>
          <a:off x="4136382" y="1703512"/>
          <a:ext cx="3586022" cy="5074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198" imgH="8020037" progId="Acrobat.Document.DC">
                  <p:embed/>
                </p:oleObj>
              </mc:Choice>
              <mc:Fallback>
                <p:oleObj name="Acrobat Document" r:id="rId3" imgW="5667198" imgH="802003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6382" y="1703512"/>
                        <a:ext cx="3586022" cy="5074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196920-1E45-8D0C-0660-29224807D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04" y="2705761"/>
            <a:ext cx="4332316" cy="30697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C958F2-0469-0C11-1973-204060AA4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8" y="2705761"/>
            <a:ext cx="3849055" cy="2905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2000" y="213480"/>
            <a:ext cx="7678434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827C-08E5-2782-5917-C9513BD2949F}"/>
              </a:ext>
            </a:extLst>
          </p:cNvPr>
          <p:cNvSpPr txBox="1"/>
          <p:nvPr/>
        </p:nvSpPr>
        <p:spPr>
          <a:xfrm>
            <a:off x="2596975" y="1957888"/>
            <a:ext cx="7241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Импортозамещения ПО в России</a:t>
            </a: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20006-2B3D-05CD-FBA5-13F8262FEC74}"/>
              </a:ext>
            </a:extLst>
          </p:cNvPr>
          <p:cNvSpPr txBox="1"/>
          <p:nvPr/>
        </p:nvSpPr>
        <p:spPr>
          <a:xfrm>
            <a:off x="1145667" y="2632990"/>
            <a:ext cx="89859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год: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Поддержка российских разработчиков и санкционные ограничения подняли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спрос на отечественное ПО более чем на 400%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Активный переход наблюдается в сфере здравоохранения, образования и производства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октября 2022 года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Минцифры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открыло доступ всем пользователям к порталу российского программного обеспечения под названием «Руссофт»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F2A2332-0CDA-F68E-5AB4-8E7688453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28" y="2907310"/>
            <a:ext cx="2810256" cy="3035076"/>
          </a:xfrm>
          <a:prstGeom prst="rect">
            <a:avLst/>
          </a:prstGeom>
          <a:noFill/>
          <a:effectLst>
            <a:outerShdw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77855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3164330-DD59-7A5A-252D-8BF44E8AC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510" b="2593"/>
          <a:stretch/>
        </p:blipFill>
        <p:spPr bwMode="auto">
          <a:xfrm>
            <a:off x="7745670" y="3895343"/>
            <a:ext cx="4446330" cy="2962657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34" name="TextShape 1"/>
          <p:cNvSpPr txBox="1"/>
          <p:nvPr/>
        </p:nvSpPr>
        <p:spPr>
          <a:xfrm>
            <a:off x="3612000" y="213480"/>
            <a:ext cx="7678434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827C-08E5-2782-5917-C9513BD2949F}"/>
              </a:ext>
            </a:extLst>
          </p:cNvPr>
          <p:cNvSpPr txBox="1"/>
          <p:nvPr/>
        </p:nvSpPr>
        <p:spPr>
          <a:xfrm>
            <a:off x="1030224" y="1927876"/>
            <a:ext cx="10131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Вопрос перехода на российское ПО актуален для всех:</a:t>
            </a: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20006-2B3D-05CD-FBA5-13F8262FEC74}"/>
              </a:ext>
            </a:extLst>
          </p:cNvPr>
          <p:cNvSpPr txBox="1"/>
          <p:nvPr/>
        </p:nvSpPr>
        <p:spPr>
          <a:xfrm>
            <a:off x="1103377" y="2740480"/>
            <a:ext cx="9064751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Нужно продлевать действующие лицензии. Как? Какие программные продукты закупать?</a:t>
            </a:r>
            <a:b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Необходимо организовывать новые рабочие места или с 0 запустить предприятие. Как построить конфигурацию информационной экосистемы предприятия?</a:t>
            </a:r>
            <a:b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Системный администратор не умеет сопровождать системы на 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r>
              <a:rPr lang="ru-RU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Кто поможет с настройкой? Нужно ли будет останавливать все процессы на предприятии на время перехода?</a:t>
            </a:r>
            <a:b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умеют работать только в среде </a:t>
            </a:r>
            <a:r>
              <a:rPr lang="en-US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Как быть?</a:t>
            </a:r>
            <a:br>
              <a:rPr lang="ru-RU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600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возможности тестировать новое программное обеспечение за свой счёт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1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2000" y="213480"/>
            <a:ext cx="7832438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827C-08E5-2782-5917-C9513BD2949F}"/>
              </a:ext>
            </a:extLst>
          </p:cNvPr>
          <p:cNvSpPr txBox="1"/>
          <p:nvPr/>
        </p:nvSpPr>
        <p:spPr>
          <a:xfrm>
            <a:off x="2341224" y="1882540"/>
            <a:ext cx="75095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Почему стоит переходить на Российские операционные системы прямо сейчас</a:t>
            </a: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1E759-9A51-0E0A-C3E5-0070CBDE3C19}"/>
              </a:ext>
            </a:extLst>
          </p:cNvPr>
          <p:cNvSpPr txBox="1"/>
          <p:nvPr/>
        </p:nvSpPr>
        <p:spPr>
          <a:xfrm>
            <a:off x="598541" y="2836647"/>
            <a:ext cx="1099491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Безопасность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Если ОС разработана в другой стране, есть шанс, что все проходящие через программу данные попадут к третьим лицам. Или работоспособность критических структур будет нарушена.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Санкции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Прекращение поддержки и остановка обновлений иностранного ПО. Усложнение закупочной процедуры для такого ПО.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Доступность и стоимость.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На текущий момент большинство разработчиков Российских ОС активно привлекают новых пользователей, что позволит обеспечить устойчивое развитие и поддержку программных продуктов.</a:t>
            </a: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ru-RU" sz="1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C03E91-F338-A7F2-0CEC-CEFCA74D6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0" b="34400"/>
          <a:stretch/>
        </p:blipFill>
        <p:spPr bwMode="auto">
          <a:xfrm>
            <a:off x="1920239" y="5371054"/>
            <a:ext cx="8351522" cy="13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32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2000" y="213480"/>
            <a:ext cx="7678434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0513299-B2DB-1673-1DE1-A3D2430BE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84904"/>
              </p:ext>
            </p:extLst>
          </p:nvPr>
        </p:nvGraphicFramePr>
        <p:xfrm>
          <a:off x="1589519" y="2374797"/>
          <a:ext cx="9007580" cy="4396838"/>
        </p:xfrm>
        <a:graphic>
          <a:graphicData uri="http://schemas.openxmlformats.org/drawingml/2006/table">
            <a:tbl>
              <a:tblPr/>
              <a:tblGrid>
                <a:gridCol w="1801516">
                  <a:extLst>
                    <a:ext uri="{9D8B030D-6E8A-4147-A177-3AD203B41FA5}">
                      <a16:colId xmlns:a16="http://schemas.microsoft.com/office/drawing/2014/main" val="1829650920"/>
                    </a:ext>
                  </a:extLst>
                </a:gridCol>
                <a:gridCol w="1801516">
                  <a:extLst>
                    <a:ext uri="{9D8B030D-6E8A-4147-A177-3AD203B41FA5}">
                      <a16:colId xmlns:a16="http://schemas.microsoft.com/office/drawing/2014/main" val="2421000127"/>
                    </a:ext>
                  </a:extLst>
                </a:gridCol>
                <a:gridCol w="1801516">
                  <a:extLst>
                    <a:ext uri="{9D8B030D-6E8A-4147-A177-3AD203B41FA5}">
                      <a16:colId xmlns:a16="http://schemas.microsoft.com/office/drawing/2014/main" val="941888083"/>
                    </a:ext>
                  </a:extLst>
                </a:gridCol>
                <a:gridCol w="1801516">
                  <a:extLst>
                    <a:ext uri="{9D8B030D-6E8A-4147-A177-3AD203B41FA5}">
                      <a16:colId xmlns:a16="http://schemas.microsoft.com/office/drawing/2014/main" val="3268776926"/>
                    </a:ext>
                  </a:extLst>
                </a:gridCol>
                <a:gridCol w="1801516">
                  <a:extLst>
                    <a:ext uri="{9D8B030D-6E8A-4147-A177-3AD203B41FA5}">
                      <a16:colId xmlns:a16="http://schemas.microsoft.com/office/drawing/2014/main" val="2955416074"/>
                    </a:ext>
                  </a:extLst>
                </a:gridCol>
              </a:tblGrid>
              <a:tr h="46831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222222"/>
                          </a:solidFill>
                          <a:effectLst/>
                        </a:rPr>
                        <a:t>ОС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222222"/>
                          </a:solidFill>
                          <a:effectLst/>
                        </a:rPr>
                        <a:t>2018 г.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222222"/>
                          </a:solidFill>
                          <a:effectLst/>
                        </a:rPr>
                        <a:t>2019 г.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222222"/>
                          </a:solidFill>
                          <a:effectLst/>
                        </a:rPr>
                        <a:t>2020 г.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222222"/>
                          </a:solidFill>
                          <a:effectLst/>
                        </a:rPr>
                        <a:t>2021 г.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22795"/>
                  </a:ext>
                </a:extLst>
              </a:tr>
              <a:tr h="1031814">
                <a:tc>
                  <a:txBody>
                    <a:bodyPr/>
                    <a:lstStyle/>
                    <a:p>
                      <a:pPr algn="l"/>
                      <a:endParaRPr lang="en-US" sz="1800" b="1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222222"/>
                          </a:solidFill>
                          <a:effectLst/>
                        </a:rPr>
                        <a:t>42%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222222"/>
                          </a:solidFill>
                          <a:effectLst/>
                        </a:rPr>
                        <a:t>67%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222222"/>
                          </a:solidFill>
                          <a:effectLst/>
                        </a:rPr>
                        <a:t>43%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222222"/>
                          </a:solidFill>
                          <a:effectLst/>
                        </a:rPr>
                        <a:t>69%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114430"/>
                  </a:ext>
                </a:extLst>
              </a:tr>
              <a:tr h="810116"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</a:rPr>
                        <a:t>18%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222222"/>
                          </a:solidFill>
                          <a:effectLst/>
                        </a:rPr>
                        <a:t>17%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222222"/>
                          </a:solidFill>
                          <a:effectLst/>
                        </a:rPr>
                        <a:t>12%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</a:rPr>
                        <a:t>17%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536782"/>
                  </a:ext>
                </a:extLst>
              </a:tr>
              <a:tr h="719042"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</a:rPr>
                        <a:t>30%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222222"/>
                          </a:solidFill>
                          <a:effectLst/>
                        </a:rPr>
                        <a:t>11%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222222"/>
                          </a:solidFill>
                          <a:effectLst/>
                        </a:rPr>
                        <a:t>10%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222222"/>
                          </a:solidFill>
                          <a:effectLst/>
                        </a:rPr>
                        <a:t>10%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54209"/>
                  </a:ext>
                </a:extLst>
              </a:tr>
              <a:tr h="748592"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</a:rPr>
                        <a:t>7%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222222"/>
                          </a:solidFill>
                          <a:effectLst/>
                        </a:rPr>
                        <a:t>2%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222222"/>
                          </a:solidFill>
                          <a:effectLst/>
                        </a:rPr>
                        <a:t>32%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222222"/>
                          </a:solidFill>
                          <a:effectLst/>
                        </a:rPr>
                        <a:t>3%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071959"/>
                  </a:ext>
                </a:extLst>
              </a:tr>
              <a:tr h="618955"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222222"/>
                          </a:solidFill>
                          <a:effectLst/>
                        </a:rPr>
                        <a:t>3%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222222"/>
                          </a:solidFill>
                          <a:effectLst/>
                        </a:rPr>
                        <a:t>3%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222222"/>
                          </a:solidFill>
                          <a:effectLst/>
                        </a:rPr>
                        <a:t>3%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222222"/>
                          </a:solidFill>
                          <a:effectLst/>
                        </a:rPr>
                        <a:t>1%</a:t>
                      </a:r>
                    </a:p>
                  </a:txBody>
                  <a:tcPr marL="68469" marR="68469" marT="68469" marB="68469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72574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D59025E-5DBC-A80F-548B-26650F376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691" y="1420690"/>
            <a:ext cx="5839236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ru-RU" altLang="ru-RU" sz="2800" b="1" dirty="0">
                <a:latin typeface="+mn-lt"/>
              </a:rPr>
              <a:t>Анализ рынка главных разработчиков российских ОС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0CB6A71-28B4-53D6-6CEC-215892270644}"/>
              </a:ext>
            </a:extLst>
          </p:cNvPr>
          <p:cNvGrpSpPr/>
          <p:nvPr/>
        </p:nvGrpSpPr>
        <p:grpSpPr>
          <a:xfrm>
            <a:off x="1589519" y="3022839"/>
            <a:ext cx="1784884" cy="3692988"/>
            <a:chOff x="1589519" y="3022839"/>
            <a:chExt cx="1784884" cy="3692988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D7A95A96-5AAC-E34C-2A31-E7FC7D592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519" y="3022839"/>
              <a:ext cx="1784884" cy="669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66CEF3A7-43DC-CDD3-2302-319B6E286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854" y="3887075"/>
              <a:ext cx="1287837" cy="803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F216C26A-7C38-D9DC-6828-B94789D572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26" r="28742" b="3313"/>
            <a:stretch/>
          </p:blipFill>
          <p:spPr bwMode="auto">
            <a:xfrm>
              <a:off x="2120133" y="4703019"/>
              <a:ext cx="762966" cy="643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13462A38-AA16-FBD5-502F-A647A3D83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133" y="5491328"/>
              <a:ext cx="760228" cy="64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55E2D27B-EA31-52F1-CCDA-B183AAE168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5" t="35120" r="23623" b="34880"/>
            <a:stretch/>
          </p:blipFill>
          <p:spPr bwMode="auto">
            <a:xfrm>
              <a:off x="1747960" y="6245988"/>
              <a:ext cx="1563624" cy="46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614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2000" y="213480"/>
            <a:ext cx="7678434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827C-08E5-2782-5917-C9513BD2949F}"/>
              </a:ext>
            </a:extLst>
          </p:cNvPr>
          <p:cNvSpPr txBox="1"/>
          <p:nvPr/>
        </p:nvSpPr>
        <p:spPr>
          <a:xfrm>
            <a:off x="1625026" y="1874761"/>
            <a:ext cx="8632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Безопасная схема миграции на Российские ОС</a:t>
            </a: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927F9-C324-BDAA-271C-D4DBACDA0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8" t="30000" r="23854" b="31250"/>
          <a:stretch/>
        </p:blipFill>
        <p:spPr bwMode="auto">
          <a:xfrm rot="551851">
            <a:off x="4674586" y="5236047"/>
            <a:ext cx="2833468" cy="164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AAD8A87-E4FC-D15F-AA59-24958757F2D4}"/>
              </a:ext>
            </a:extLst>
          </p:cNvPr>
          <p:cNvGrpSpPr/>
          <p:nvPr/>
        </p:nvGrpSpPr>
        <p:grpSpPr>
          <a:xfrm>
            <a:off x="212935" y="2741930"/>
            <a:ext cx="11766130" cy="2540978"/>
            <a:chOff x="176359" y="2577338"/>
            <a:chExt cx="11766130" cy="2540978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E4C9050F-4FC5-8501-BDFC-EEFB0F6ED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2427" y="2577338"/>
              <a:ext cx="883265" cy="883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5FC78A81-38D9-64C4-698C-F999152292DB}"/>
                </a:ext>
              </a:extLst>
            </p:cNvPr>
            <p:cNvGrpSpPr/>
            <p:nvPr/>
          </p:nvGrpSpPr>
          <p:grpSpPr>
            <a:xfrm>
              <a:off x="176359" y="2636199"/>
              <a:ext cx="11766130" cy="2482117"/>
              <a:chOff x="292112" y="2622528"/>
              <a:chExt cx="11766130" cy="2482117"/>
            </a:xfrm>
          </p:grpSpPr>
          <p:grpSp>
            <p:nvGrpSpPr>
              <p:cNvPr id="138" name="Группа 137">
                <a:extLst>
                  <a:ext uri="{FF2B5EF4-FFF2-40B4-BE49-F238E27FC236}">
                    <a16:creationId xmlns:a16="http://schemas.microsoft.com/office/drawing/2014/main" id="{CFDD0F30-2BA7-680D-C6E3-09BCC45A0C5B}"/>
                  </a:ext>
                </a:extLst>
              </p:cNvPr>
              <p:cNvGrpSpPr/>
              <p:nvPr/>
            </p:nvGrpSpPr>
            <p:grpSpPr>
              <a:xfrm>
                <a:off x="292112" y="2622528"/>
                <a:ext cx="11440621" cy="2482117"/>
                <a:chOff x="739597" y="2190716"/>
                <a:chExt cx="11440621" cy="2482117"/>
              </a:xfrm>
            </p:grpSpPr>
            <p:grpSp>
              <p:nvGrpSpPr>
                <p:cNvPr id="2" name="Группа 2049">
                  <a:extLst>
                    <a:ext uri="{FF2B5EF4-FFF2-40B4-BE49-F238E27FC236}">
                      <a16:creationId xmlns:a16="http://schemas.microsoft.com/office/drawing/2014/main" id="{8971AB54-5ECE-4344-6E12-35454DB215AC}"/>
                    </a:ext>
                  </a:extLst>
                </p:cNvPr>
                <p:cNvGrpSpPr/>
                <p:nvPr/>
              </p:nvGrpSpPr>
              <p:grpSpPr>
                <a:xfrm>
                  <a:off x="739597" y="2190716"/>
                  <a:ext cx="11440621" cy="2482117"/>
                  <a:chOff x="737536" y="1745529"/>
                  <a:chExt cx="11440621" cy="2482117"/>
                </a:xfrm>
              </p:grpSpPr>
              <p:sp>
                <p:nvSpPr>
                  <p:cNvPr id="129" name="object 53">
                    <a:extLst>
                      <a:ext uri="{FF2B5EF4-FFF2-40B4-BE49-F238E27FC236}">
                        <a16:creationId xmlns:a16="http://schemas.microsoft.com/office/drawing/2014/main" id="{E16EA76D-2D26-B1FA-615E-0E260082B0E1}"/>
                      </a:ext>
                    </a:extLst>
                  </p:cNvPr>
                  <p:cNvSpPr/>
                  <p:nvPr/>
                </p:nvSpPr>
                <p:spPr>
                  <a:xfrm>
                    <a:off x="953821" y="1755808"/>
                    <a:ext cx="1250359" cy="122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040" h="828040">
                        <a:moveTo>
                          <a:pt x="827989" y="0"/>
                        </a:moveTo>
                        <a:lnTo>
                          <a:pt x="0" y="0"/>
                        </a:lnTo>
                        <a:lnTo>
                          <a:pt x="0" y="828001"/>
                        </a:lnTo>
                        <a:lnTo>
                          <a:pt x="827989" y="828001"/>
                        </a:lnTo>
                        <a:lnTo>
                          <a:pt x="827989" y="0"/>
                        </a:lnTo>
                        <a:close/>
                      </a:path>
                    </a:pathLst>
                  </a:custGeom>
                  <a:solidFill>
                    <a:srgbClr val="0079C1">
                      <a:alpha val="35000"/>
                    </a:srgbClr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" name="object 71">
                    <a:extLst>
                      <a:ext uri="{FF2B5EF4-FFF2-40B4-BE49-F238E27FC236}">
                        <a16:creationId xmlns:a16="http://schemas.microsoft.com/office/drawing/2014/main" id="{2A06FA0B-F562-1514-FC56-C480716EE08B}"/>
                      </a:ext>
                    </a:extLst>
                  </p:cNvPr>
                  <p:cNvSpPr/>
                  <p:nvPr/>
                </p:nvSpPr>
                <p:spPr>
                  <a:xfrm>
                    <a:off x="1018890" y="2064545"/>
                    <a:ext cx="1154700" cy="6568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7550" h="417829">
                        <a:moveTo>
                          <a:pt x="241617" y="322541"/>
                        </a:moveTo>
                        <a:lnTo>
                          <a:pt x="227228" y="322541"/>
                        </a:lnTo>
                        <a:lnTo>
                          <a:pt x="227228" y="336918"/>
                        </a:lnTo>
                        <a:lnTo>
                          <a:pt x="241617" y="336918"/>
                        </a:lnTo>
                        <a:lnTo>
                          <a:pt x="241617" y="322541"/>
                        </a:lnTo>
                        <a:close/>
                        <a:moveTo>
                          <a:pt x="438823" y="37185"/>
                        </a:moveTo>
                        <a:lnTo>
                          <a:pt x="431330" y="29692"/>
                        </a:lnTo>
                        <a:lnTo>
                          <a:pt x="422249" y="29692"/>
                        </a:lnTo>
                        <a:lnTo>
                          <a:pt x="422249" y="46405"/>
                        </a:lnTo>
                        <a:lnTo>
                          <a:pt x="422249" y="293535"/>
                        </a:lnTo>
                        <a:lnTo>
                          <a:pt x="421259" y="294551"/>
                        </a:lnTo>
                        <a:lnTo>
                          <a:pt x="47002" y="294551"/>
                        </a:lnTo>
                        <a:lnTo>
                          <a:pt x="45999" y="293535"/>
                        </a:lnTo>
                        <a:lnTo>
                          <a:pt x="46126" y="46266"/>
                        </a:lnTo>
                        <a:lnTo>
                          <a:pt x="422249" y="46405"/>
                        </a:lnTo>
                        <a:lnTo>
                          <a:pt x="422249" y="29692"/>
                        </a:lnTo>
                        <a:lnTo>
                          <a:pt x="36918" y="29692"/>
                        </a:lnTo>
                        <a:lnTo>
                          <a:pt x="29438" y="37185"/>
                        </a:lnTo>
                        <a:lnTo>
                          <a:pt x="29438" y="292290"/>
                        </a:lnTo>
                        <a:lnTo>
                          <a:pt x="30924" y="299618"/>
                        </a:lnTo>
                        <a:lnTo>
                          <a:pt x="34963" y="305600"/>
                        </a:lnTo>
                        <a:lnTo>
                          <a:pt x="40932" y="309638"/>
                        </a:lnTo>
                        <a:lnTo>
                          <a:pt x="48247" y="311111"/>
                        </a:lnTo>
                        <a:lnTo>
                          <a:pt x="420001" y="311111"/>
                        </a:lnTo>
                        <a:lnTo>
                          <a:pt x="438823" y="292290"/>
                        </a:lnTo>
                        <a:lnTo>
                          <a:pt x="438823" y="46266"/>
                        </a:lnTo>
                        <a:lnTo>
                          <a:pt x="438823" y="37185"/>
                        </a:lnTo>
                        <a:close/>
                        <a:moveTo>
                          <a:pt x="468833" y="23812"/>
                        </a:moveTo>
                        <a:lnTo>
                          <a:pt x="452259" y="1473"/>
                        </a:lnTo>
                        <a:lnTo>
                          <a:pt x="452259" y="19812"/>
                        </a:lnTo>
                        <a:lnTo>
                          <a:pt x="452259" y="344614"/>
                        </a:lnTo>
                        <a:lnTo>
                          <a:pt x="448551" y="348322"/>
                        </a:lnTo>
                        <a:lnTo>
                          <a:pt x="283349" y="348322"/>
                        </a:lnTo>
                        <a:lnTo>
                          <a:pt x="283349" y="364896"/>
                        </a:lnTo>
                        <a:lnTo>
                          <a:pt x="283349" y="401726"/>
                        </a:lnTo>
                        <a:lnTo>
                          <a:pt x="185470" y="401726"/>
                        </a:lnTo>
                        <a:lnTo>
                          <a:pt x="185470" y="364896"/>
                        </a:lnTo>
                        <a:lnTo>
                          <a:pt x="283349" y="364896"/>
                        </a:lnTo>
                        <a:lnTo>
                          <a:pt x="283349" y="348322"/>
                        </a:lnTo>
                        <a:lnTo>
                          <a:pt x="20269" y="348322"/>
                        </a:lnTo>
                        <a:lnTo>
                          <a:pt x="16560" y="344614"/>
                        </a:lnTo>
                        <a:lnTo>
                          <a:pt x="16560" y="19812"/>
                        </a:lnTo>
                        <a:lnTo>
                          <a:pt x="19812" y="16560"/>
                        </a:lnTo>
                        <a:lnTo>
                          <a:pt x="449008" y="16560"/>
                        </a:lnTo>
                        <a:lnTo>
                          <a:pt x="452259" y="19812"/>
                        </a:lnTo>
                        <a:lnTo>
                          <a:pt x="452259" y="1473"/>
                        </a:lnTo>
                        <a:lnTo>
                          <a:pt x="445020" y="0"/>
                        </a:lnTo>
                        <a:lnTo>
                          <a:pt x="23812" y="0"/>
                        </a:lnTo>
                        <a:lnTo>
                          <a:pt x="14554" y="1879"/>
                        </a:lnTo>
                        <a:lnTo>
                          <a:pt x="6985" y="6985"/>
                        </a:lnTo>
                        <a:lnTo>
                          <a:pt x="1879" y="14554"/>
                        </a:lnTo>
                        <a:lnTo>
                          <a:pt x="0" y="23812"/>
                        </a:lnTo>
                        <a:lnTo>
                          <a:pt x="0" y="340055"/>
                        </a:lnTo>
                        <a:lnTo>
                          <a:pt x="1955" y="349719"/>
                        </a:lnTo>
                        <a:lnTo>
                          <a:pt x="7289" y="357619"/>
                        </a:lnTo>
                        <a:lnTo>
                          <a:pt x="15189" y="362940"/>
                        </a:lnTo>
                        <a:lnTo>
                          <a:pt x="24853" y="364896"/>
                        </a:lnTo>
                        <a:lnTo>
                          <a:pt x="171069" y="364896"/>
                        </a:lnTo>
                        <a:lnTo>
                          <a:pt x="171069" y="401726"/>
                        </a:lnTo>
                        <a:lnTo>
                          <a:pt x="136867" y="401726"/>
                        </a:lnTo>
                        <a:lnTo>
                          <a:pt x="136867" y="416115"/>
                        </a:lnTo>
                        <a:lnTo>
                          <a:pt x="171069" y="416115"/>
                        </a:lnTo>
                        <a:lnTo>
                          <a:pt x="297751" y="416115"/>
                        </a:lnTo>
                        <a:lnTo>
                          <a:pt x="331978" y="416115"/>
                        </a:lnTo>
                        <a:lnTo>
                          <a:pt x="331978" y="401726"/>
                        </a:lnTo>
                        <a:lnTo>
                          <a:pt x="297751" y="401726"/>
                        </a:lnTo>
                        <a:lnTo>
                          <a:pt x="297751" y="364896"/>
                        </a:lnTo>
                        <a:lnTo>
                          <a:pt x="443979" y="364896"/>
                        </a:lnTo>
                        <a:lnTo>
                          <a:pt x="453644" y="362940"/>
                        </a:lnTo>
                        <a:lnTo>
                          <a:pt x="461556" y="357619"/>
                        </a:lnTo>
                        <a:lnTo>
                          <a:pt x="466877" y="349719"/>
                        </a:lnTo>
                        <a:lnTo>
                          <a:pt x="467169" y="348322"/>
                        </a:lnTo>
                        <a:lnTo>
                          <a:pt x="468833" y="340055"/>
                        </a:lnTo>
                        <a:lnTo>
                          <a:pt x="468833" y="23812"/>
                        </a:lnTo>
                        <a:close/>
                        <a:moveTo>
                          <a:pt x="630339" y="315645"/>
                        </a:moveTo>
                        <a:lnTo>
                          <a:pt x="628180" y="304977"/>
                        </a:lnTo>
                        <a:lnTo>
                          <a:pt x="627735" y="304330"/>
                        </a:lnTo>
                        <a:lnTo>
                          <a:pt x="622287" y="296252"/>
                        </a:lnTo>
                        <a:lnTo>
                          <a:pt x="614235" y="290830"/>
                        </a:lnTo>
                        <a:lnTo>
                          <a:pt x="614235" y="309410"/>
                        </a:lnTo>
                        <a:lnTo>
                          <a:pt x="614235" y="321906"/>
                        </a:lnTo>
                        <a:lnTo>
                          <a:pt x="609155" y="326986"/>
                        </a:lnTo>
                        <a:lnTo>
                          <a:pt x="596658" y="326986"/>
                        </a:lnTo>
                        <a:lnTo>
                          <a:pt x="591553" y="321906"/>
                        </a:lnTo>
                        <a:lnTo>
                          <a:pt x="591553" y="309410"/>
                        </a:lnTo>
                        <a:lnTo>
                          <a:pt x="596658" y="304330"/>
                        </a:lnTo>
                        <a:lnTo>
                          <a:pt x="609155" y="304330"/>
                        </a:lnTo>
                        <a:lnTo>
                          <a:pt x="614235" y="309410"/>
                        </a:lnTo>
                        <a:lnTo>
                          <a:pt x="614235" y="290830"/>
                        </a:lnTo>
                        <a:lnTo>
                          <a:pt x="613575" y="290372"/>
                        </a:lnTo>
                        <a:lnTo>
                          <a:pt x="602907" y="288213"/>
                        </a:lnTo>
                        <a:lnTo>
                          <a:pt x="592239" y="290372"/>
                        </a:lnTo>
                        <a:lnTo>
                          <a:pt x="583514" y="296252"/>
                        </a:lnTo>
                        <a:lnTo>
                          <a:pt x="577621" y="304977"/>
                        </a:lnTo>
                        <a:lnTo>
                          <a:pt x="575462" y="315645"/>
                        </a:lnTo>
                        <a:lnTo>
                          <a:pt x="577621" y="326313"/>
                        </a:lnTo>
                        <a:lnTo>
                          <a:pt x="583514" y="335038"/>
                        </a:lnTo>
                        <a:lnTo>
                          <a:pt x="592239" y="340931"/>
                        </a:lnTo>
                        <a:lnTo>
                          <a:pt x="602907" y="343090"/>
                        </a:lnTo>
                        <a:lnTo>
                          <a:pt x="613575" y="340931"/>
                        </a:lnTo>
                        <a:lnTo>
                          <a:pt x="622287" y="335038"/>
                        </a:lnTo>
                        <a:lnTo>
                          <a:pt x="627722" y="326986"/>
                        </a:lnTo>
                        <a:lnTo>
                          <a:pt x="628180" y="326313"/>
                        </a:lnTo>
                        <a:lnTo>
                          <a:pt x="630339" y="315645"/>
                        </a:lnTo>
                        <a:close/>
                        <a:moveTo>
                          <a:pt x="675474" y="198196"/>
                        </a:moveTo>
                        <a:lnTo>
                          <a:pt x="659358" y="198196"/>
                        </a:lnTo>
                        <a:lnTo>
                          <a:pt x="659358" y="214706"/>
                        </a:lnTo>
                        <a:lnTo>
                          <a:pt x="659358" y="237566"/>
                        </a:lnTo>
                        <a:lnTo>
                          <a:pt x="546442" y="237566"/>
                        </a:lnTo>
                        <a:lnTo>
                          <a:pt x="546442" y="214706"/>
                        </a:lnTo>
                        <a:lnTo>
                          <a:pt x="659358" y="214706"/>
                        </a:lnTo>
                        <a:lnTo>
                          <a:pt x="659358" y="198196"/>
                        </a:lnTo>
                        <a:lnTo>
                          <a:pt x="530339" y="198196"/>
                        </a:lnTo>
                        <a:lnTo>
                          <a:pt x="530339" y="214706"/>
                        </a:lnTo>
                        <a:lnTo>
                          <a:pt x="530339" y="237566"/>
                        </a:lnTo>
                        <a:lnTo>
                          <a:pt x="530339" y="254076"/>
                        </a:lnTo>
                        <a:lnTo>
                          <a:pt x="675474" y="254076"/>
                        </a:lnTo>
                        <a:lnTo>
                          <a:pt x="675474" y="237744"/>
                        </a:lnTo>
                        <a:lnTo>
                          <a:pt x="675474" y="237566"/>
                        </a:lnTo>
                        <a:lnTo>
                          <a:pt x="675474" y="214706"/>
                        </a:lnTo>
                        <a:lnTo>
                          <a:pt x="675474" y="214579"/>
                        </a:lnTo>
                        <a:lnTo>
                          <a:pt x="675474" y="198196"/>
                        </a:lnTo>
                        <a:close/>
                        <a:moveTo>
                          <a:pt x="675474" y="119456"/>
                        </a:moveTo>
                        <a:lnTo>
                          <a:pt x="530339" y="119456"/>
                        </a:lnTo>
                        <a:lnTo>
                          <a:pt x="530339" y="135966"/>
                        </a:lnTo>
                        <a:lnTo>
                          <a:pt x="530339" y="158826"/>
                        </a:lnTo>
                        <a:lnTo>
                          <a:pt x="530339" y="175336"/>
                        </a:lnTo>
                        <a:lnTo>
                          <a:pt x="675474" y="175336"/>
                        </a:lnTo>
                        <a:lnTo>
                          <a:pt x="675474" y="159207"/>
                        </a:lnTo>
                        <a:lnTo>
                          <a:pt x="675474" y="158826"/>
                        </a:lnTo>
                        <a:lnTo>
                          <a:pt x="675474" y="136042"/>
                        </a:lnTo>
                        <a:lnTo>
                          <a:pt x="659358" y="136042"/>
                        </a:lnTo>
                        <a:lnTo>
                          <a:pt x="659358" y="158826"/>
                        </a:lnTo>
                        <a:lnTo>
                          <a:pt x="546442" y="158826"/>
                        </a:lnTo>
                        <a:lnTo>
                          <a:pt x="546442" y="135966"/>
                        </a:lnTo>
                        <a:lnTo>
                          <a:pt x="675474" y="135966"/>
                        </a:lnTo>
                        <a:lnTo>
                          <a:pt x="675474" y="119456"/>
                        </a:lnTo>
                        <a:close/>
                        <a:moveTo>
                          <a:pt x="675474" y="41986"/>
                        </a:moveTo>
                        <a:lnTo>
                          <a:pt x="530339" y="41986"/>
                        </a:lnTo>
                        <a:lnTo>
                          <a:pt x="530339" y="57226"/>
                        </a:lnTo>
                        <a:lnTo>
                          <a:pt x="530339" y="80086"/>
                        </a:lnTo>
                        <a:lnTo>
                          <a:pt x="530339" y="96596"/>
                        </a:lnTo>
                        <a:lnTo>
                          <a:pt x="675474" y="96596"/>
                        </a:lnTo>
                        <a:lnTo>
                          <a:pt x="675474" y="80683"/>
                        </a:lnTo>
                        <a:lnTo>
                          <a:pt x="675474" y="80086"/>
                        </a:lnTo>
                        <a:lnTo>
                          <a:pt x="675474" y="57518"/>
                        </a:lnTo>
                        <a:lnTo>
                          <a:pt x="659358" y="57518"/>
                        </a:lnTo>
                        <a:lnTo>
                          <a:pt x="659358" y="80086"/>
                        </a:lnTo>
                        <a:lnTo>
                          <a:pt x="546442" y="80086"/>
                        </a:lnTo>
                        <a:lnTo>
                          <a:pt x="546442" y="57226"/>
                        </a:lnTo>
                        <a:lnTo>
                          <a:pt x="675474" y="57226"/>
                        </a:lnTo>
                        <a:lnTo>
                          <a:pt x="675474" y="41986"/>
                        </a:lnTo>
                        <a:close/>
                        <a:moveTo>
                          <a:pt x="717080" y="0"/>
                        </a:moveTo>
                        <a:lnTo>
                          <a:pt x="700976" y="0"/>
                        </a:lnTo>
                        <a:lnTo>
                          <a:pt x="700976" y="16090"/>
                        </a:lnTo>
                        <a:lnTo>
                          <a:pt x="700976" y="401459"/>
                        </a:lnTo>
                        <a:lnTo>
                          <a:pt x="673011" y="401459"/>
                        </a:lnTo>
                        <a:lnTo>
                          <a:pt x="667664" y="387083"/>
                        </a:lnTo>
                        <a:lnTo>
                          <a:pt x="661682" y="370992"/>
                        </a:lnTo>
                        <a:lnTo>
                          <a:pt x="544118" y="370992"/>
                        </a:lnTo>
                        <a:lnTo>
                          <a:pt x="532777" y="401459"/>
                        </a:lnTo>
                        <a:lnTo>
                          <a:pt x="504825" y="401459"/>
                        </a:lnTo>
                        <a:lnTo>
                          <a:pt x="504825" y="16090"/>
                        </a:lnTo>
                        <a:lnTo>
                          <a:pt x="700976" y="16090"/>
                        </a:lnTo>
                        <a:lnTo>
                          <a:pt x="700976" y="0"/>
                        </a:lnTo>
                        <a:lnTo>
                          <a:pt x="488708" y="0"/>
                        </a:lnTo>
                        <a:lnTo>
                          <a:pt x="488708" y="417576"/>
                        </a:lnTo>
                        <a:lnTo>
                          <a:pt x="543991" y="417576"/>
                        </a:lnTo>
                        <a:lnTo>
                          <a:pt x="549986" y="401459"/>
                        </a:lnTo>
                        <a:lnTo>
                          <a:pt x="555332" y="387083"/>
                        </a:lnTo>
                        <a:lnTo>
                          <a:pt x="650468" y="387083"/>
                        </a:lnTo>
                        <a:lnTo>
                          <a:pt x="661797" y="417576"/>
                        </a:lnTo>
                        <a:lnTo>
                          <a:pt x="717080" y="417576"/>
                        </a:lnTo>
                        <a:lnTo>
                          <a:pt x="717080" y="401459"/>
                        </a:lnTo>
                        <a:lnTo>
                          <a:pt x="717080" y="16090"/>
                        </a:lnTo>
                        <a:lnTo>
                          <a:pt x="717080" y="0"/>
                        </a:lnTo>
                        <a:close/>
                      </a:path>
                    </a:pathLst>
                  </a:custGeom>
                  <a:solidFill>
                    <a:srgbClr val="010202"/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" name="TextBox 38">
                    <a:extLst>
                      <a:ext uri="{FF2B5EF4-FFF2-40B4-BE49-F238E27FC236}">
                        <a16:creationId xmlns:a16="http://schemas.microsoft.com/office/drawing/2014/main" id="{2D290A7D-BE2E-7F75-12D4-50B08EAC7B78}"/>
                      </a:ext>
                    </a:extLst>
                  </p:cNvPr>
                  <p:cNvSpPr/>
                  <p:nvPr/>
                </p:nvSpPr>
                <p:spPr>
                  <a:xfrm>
                    <a:off x="737536" y="3151882"/>
                    <a:ext cx="1594044" cy="1075764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square" lIns="90000" tIns="45000" rIns="90000" bIns="45000">
                    <a:spAutoFit/>
                  </a:bodyPr>
                  <a:lstStyle/>
                  <a:p>
                    <a:pPr marL="12600" algn="ctr">
                      <a:lnSpc>
                        <a:spcPct val="100000"/>
                      </a:lnSpc>
                      <a:spcBef>
                        <a:spcPts val="99"/>
                      </a:spcBef>
                    </a:pPr>
                    <a:r>
                      <a:rPr lang="ru-RU" sz="16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Аудит используемого программного обеспечения</a:t>
                    </a:r>
                    <a:endParaRPr lang="ru-RU" sz="1600" b="0" strike="noStrike" spc="-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TextBox 40">
                    <a:extLst>
                      <a:ext uri="{FF2B5EF4-FFF2-40B4-BE49-F238E27FC236}">
                        <a16:creationId xmlns:a16="http://schemas.microsoft.com/office/drawing/2014/main" id="{3B97F83D-5BC1-1E7F-C30F-6C869DF54DBA}"/>
                      </a:ext>
                    </a:extLst>
                  </p:cNvPr>
                  <p:cNvSpPr/>
                  <p:nvPr/>
                </p:nvSpPr>
                <p:spPr>
                  <a:xfrm>
                    <a:off x="2823524" y="3274993"/>
                    <a:ext cx="2479229" cy="829543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square" lIns="90000" tIns="45000" rIns="90000" bIns="45000">
                    <a:spAutoFit/>
                  </a:bodyPr>
                  <a:lstStyle/>
                  <a:p>
                    <a:pPr marL="12600" algn="ctr">
                      <a:lnSpc>
                        <a:spcPct val="100000"/>
                      </a:lnSpc>
                      <a:spcBef>
                        <a:spcPts val="99"/>
                      </a:spcBef>
                    </a:pPr>
                    <a:r>
                      <a:rPr lang="ru-RU" sz="1600" b="0" strike="noStrike" spc="9" dirty="0">
                        <a:solidFill>
                          <a:srgbClr val="010202"/>
                        </a:solidFill>
                        <a:latin typeface="Times New Roman"/>
                      </a:rPr>
                      <a:t>Выбор аналогов c учетом функциональности и возможностей</a:t>
                    </a:r>
                    <a:endParaRPr lang="ru-RU" sz="16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17" name="TextBox 41">
                    <a:extLst>
                      <a:ext uri="{FF2B5EF4-FFF2-40B4-BE49-F238E27FC236}">
                        <a16:creationId xmlns:a16="http://schemas.microsoft.com/office/drawing/2014/main" id="{3B686392-4DDF-9C56-2D56-4DF9FD470A2B}"/>
                      </a:ext>
                    </a:extLst>
                  </p:cNvPr>
                  <p:cNvSpPr/>
                  <p:nvPr/>
                </p:nvSpPr>
                <p:spPr>
                  <a:xfrm>
                    <a:off x="5748840" y="3276265"/>
                    <a:ext cx="1877400" cy="829543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square" lIns="90000" tIns="45000" rIns="90000" bIns="45000">
                    <a:spAutoFit/>
                  </a:bodyPr>
                  <a:lstStyle/>
                  <a:p>
                    <a:pPr marL="12600" algn="ctr">
                      <a:lnSpc>
                        <a:spcPct val="100000"/>
                      </a:lnSpc>
                      <a:spcBef>
                        <a:spcPts val="99"/>
                      </a:spcBef>
                    </a:pPr>
                    <a:r>
                      <a:rPr lang="ru-RU" sz="1600" b="0" strike="noStrike" spc="9" dirty="0">
                        <a:solidFill>
                          <a:srgbClr val="010202"/>
                        </a:solidFill>
                        <a:latin typeface="Times New Roman"/>
                      </a:rPr>
                      <a:t>Разработка состава и плана перехода на российское ПО</a:t>
                    </a:r>
                    <a:endParaRPr lang="ru-RU" sz="16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18" name="TextBox 42">
                    <a:extLst>
                      <a:ext uri="{FF2B5EF4-FFF2-40B4-BE49-F238E27FC236}">
                        <a16:creationId xmlns:a16="http://schemas.microsoft.com/office/drawing/2014/main" id="{E3BF7E8E-53F8-CFA6-B39C-34DF4FF2A3F3}"/>
                      </a:ext>
                    </a:extLst>
                  </p:cNvPr>
                  <p:cNvSpPr/>
                  <p:nvPr/>
                </p:nvSpPr>
                <p:spPr>
                  <a:xfrm>
                    <a:off x="8118184" y="3274994"/>
                    <a:ext cx="1973979" cy="829543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wrap="square" lIns="90000" tIns="45000" rIns="90000" bIns="45000">
                    <a:spAutoFit/>
                  </a:bodyPr>
                  <a:lstStyle/>
                  <a:p>
                    <a:pPr marL="12600" algn="ctr">
                      <a:lnSpc>
                        <a:spcPct val="100000"/>
                      </a:lnSpc>
                      <a:spcBef>
                        <a:spcPts val="99"/>
                      </a:spcBef>
                    </a:pPr>
                    <a:r>
                      <a:rPr lang="ru-RU" sz="1600" b="0" strike="noStrike" spc="9" dirty="0">
                        <a:solidFill>
                          <a:srgbClr val="010202"/>
                        </a:solidFill>
                        <a:latin typeface="Times New Roman"/>
                      </a:rPr>
                      <a:t>Закупка лицензий, установка и настройка ПО</a:t>
                    </a:r>
                    <a:endParaRPr lang="ru-RU" sz="1600" b="0" strike="noStrike" spc="-1" dirty="0">
                      <a:latin typeface="Arial"/>
                    </a:endParaRPr>
                  </a:p>
                </p:txBody>
              </p:sp>
              <p:sp>
                <p:nvSpPr>
                  <p:cNvPr id="133" name="object 53">
                    <a:extLst>
                      <a:ext uri="{FF2B5EF4-FFF2-40B4-BE49-F238E27FC236}">
                        <a16:creationId xmlns:a16="http://schemas.microsoft.com/office/drawing/2014/main" id="{9B00B333-F912-ABA3-1F6B-DD238023E850}"/>
                      </a:ext>
                    </a:extLst>
                  </p:cNvPr>
                  <p:cNvSpPr/>
                  <p:nvPr/>
                </p:nvSpPr>
                <p:spPr>
                  <a:xfrm>
                    <a:off x="3437960" y="1780971"/>
                    <a:ext cx="1250359" cy="122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040" h="828040">
                        <a:moveTo>
                          <a:pt x="827989" y="0"/>
                        </a:moveTo>
                        <a:lnTo>
                          <a:pt x="0" y="0"/>
                        </a:lnTo>
                        <a:lnTo>
                          <a:pt x="0" y="828001"/>
                        </a:lnTo>
                        <a:lnTo>
                          <a:pt x="827989" y="828001"/>
                        </a:lnTo>
                        <a:lnTo>
                          <a:pt x="827989" y="0"/>
                        </a:lnTo>
                        <a:close/>
                      </a:path>
                    </a:pathLst>
                  </a:custGeom>
                  <a:solidFill>
                    <a:srgbClr val="0079C1">
                      <a:alpha val="35000"/>
                    </a:srgbClr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5" name="object 53">
                    <a:extLst>
                      <a:ext uri="{FF2B5EF4-FFF2-40B4-BE49-F238E27FC236}">
                        <a16:creationId xmlns:a16="http://schemas.microsoft.com/office/drawing/2014/main" id="{1EF3E196-5B6E-99B9-6EA1-A516AD50BCD0}"/>
                      </a:ext>
                    </a:extLst>
                  </p:cNvPr>
                  <p:cNvSpPr/>
                  <p:nvPr/>
                </p:nvSpPr>
                <p:spPr>
                  <a:xfrm>
                    <a:off x="6062360" y="1780970"/>
                    <a:ext cx="1250359" cy="122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040" h="828040">
                        <a:moveTo>
                          <a:pt x="827989" y="0"/>
                        </a:moveTo>
                        <a:lnTo>
                          <a:pt x="0" y="0"/>
                        </a:lnTo>
                        <a:lnTo>
                          <a:pt x="0" y="828001"/>
                        </a:lnTo>
                        <a:lnTo>
                          <a:pt x="827989" y="828001"/>
                        </a:lnTo>
                        <a:lnTo>
                          <a:pt x="827989" y="0"/>
                        </a:lnTo>
                        <a:close/>
                      </a:path>
                    </a:pathLst>
                  </a:custGeom>
                  <a:solidFill>
                    <a:srgbClr val="0079C1">
                      <a:alpha val="35000"/>
                    </a:srgbClr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6" name="object 53">
                    <a:extLst>
                      <a:ext uri="{FF2B5EF4-FFF2-40B4-BE49-F238E27FC236}">
                        <a16:creationId xmlns:a16="http://schemas.microsoft.com/office/drawing/2014/main" id="{33C82824-D6A7-4A91-6828-F97E68B189E3}"/>
                      </a:ext>
                    </a:extLst>
                  </p:cNvPr>
                  <p:cNvSpPr/>
                  <p:nvPr/>
                </p:nvSpPr>
                <p:spPr>
                  <a:xfrm>
                    <a:off x="8529921" y="1764268"/>
                    <a:ext cx="1250359" cy="122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040" h="828040">
                        <a:moveTo>
                          <a:pt x="827989" y="0"/>
                        </a:moveTo>
                        <a:lnTo>
                          <a:pt x="0" y="0"/>
                        </a:lnTo>
                        <a:lnTo>
                          <a:pt x="0" y="828001"/>
                        </a:lnTo>
                        <a:lnTo>
                          <a:pt x="827989" y="828001"/>
                        </a:lnTo>
                        <a:lnTo>
                          <a:pt x="827989" y="0"/>
                        </a:lnTo>
                        <a:close/>
                      </a:path>
                    </a:pathLst>
                  </a:custGeom>
                  <a:solidFill>
                    <a:srgbClr val="0079C1">
                      <a:alpha val="35000"/>
                    </a:srgbClr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" name="object 53">
                    <a:extLst>
                      <a:ext uri="{FF2B5EF4-FFF2-40B4-BE49-F238E27FC236}">
                        <a16:creationId xmlns:a16="http://schemas.microsoft.com/office/drawing/2014/main" id="{478C3422-0A98-5506-DE60-0C7F721C8DDC}"/>
                      </a:ext>
                    </a:extLst>
                  </p:cNvPr>
                  <p:cNvSpPr/>
                  <p:nvPr/>
                </p:nvSpPr>
                <p:spPr>
                  <a:xfrm>
                    <a:off x="10927798" y="1745529"/>
                    <a:ext cx="1250359" cy="122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040" h="828040">
                        <a:moveTo>
                          <a:pt x="827989" y="0"/>
                        </a:moveTo>
                        <a:lnTo>
                          <a:pt x="0" y="0"/>
                        </a:lnTo>
                        <a:lnTo>
                          <a:pt x="0" y="828001"/>
                        </a:lnTo>
                        <a:lnTo>
                          <a:pt x="827989" y="828001"/>
                        </a:lnTo>
                        <a:lnTo>
                          <a:pt x="827989" y="0"/>
                        </a:lnTo>
                        <a:close/>
                      </a:path>
                    </a:pathLst>
                  </a:custGeom>
                  <a:solidFill>
                    <a:srgbClr val="0079C1">
                      <a:alpha val="35000"/>
                    </a:srgbClr>
                  </a:solidFill>
                  <a:ln w="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37" name="Группа 136">
                  <a:extLst>
                    <a:ext uri="{FF2B5EF4-FFF2-40B4-BE49-F238E27FC236}">
                      <a16:creationId xmlns:a16="http://schemas.microsoft.com/office/drawing/2014/main" id="{8BFED000-DF91-4AD1-9FF4-545CB1E50852}"/>
                    </a:ext>
                  </a:extLst>
                </p:cNvPr>
                <p:cNvGrpSpPr/>
                <p:nvPr/>
              </p:nvGrpSpPr>
              <p:grpSpPr>
                <a:xfrm>
                  <a:off x="3623021" y="2364127"/>
                  <a:ext cx="5484213" cy="1071098"/>
                  <a:chOff x="3623021" y="2364127"/>
                  <a:chExt cx="5484213" cy="1071098"/>
                </a:xfrm>
              </p:grpSpPr>
              <p:pic>
                <p:nvPicPr>
                  <p:cNvPr id="1026" name="Picture 2">
                    <a:extLst>
                      <a:ext uri="{FF2B5EF4-FFF2-40B4-BE49-F238E27FC236}">
                        <a16:creationId xmlns:a16="http://schemas.microsoft.com/office/drawing/2014/main" id="{75854FA5-D03B-FC7E-8A4C-0C6DCAE1CDE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23021" y="2364127"/>
                    <a:ext cx="913863" cy="9138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8" name="Picture 4">
                    <a:extLst>
                      <a:ext uri="{FF2B5EF4-FFF2-40B4-BE49-F238E27FC236}">
                        <a16:creationId xmlns:a16="http://schemas.microsoft.com/office/drawing/2014/main" id="{D651CA4B-6342-6584-9B89-E436273F45D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88206" y="2522027"/>
                    <a:ext cx="966212" cy="5554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4" name="Picture 10">
                    <a:extLst>
                      <a:ext uri="{FF2B5EF4-FFF2-40B4-BE49-F238E27FC236}">
                        <a16:creationId xmlns:a16="http://schemas.microsoft.com/office/drawing/2014/main" id="{A23E3BDF-9B2F-3876-35F2-2A348D082E2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52756" y="2895489"/>
                    <a:ext cx="554478" cy="53973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92486FDF-3813-9204-BFE3-BA8CEAC06C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1299" y="2773628"/>
                <a:ext cx="1759909" cy="9239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42">
                <a:extLst>
                  <a:ext uri="{FF2B5EF4-FFF2-40B4-BE49-F238E27FC236}">
                    <a16:creationId xmlns:a16="http://schemas.microsoft.com/office/drawing/2014/main" id="{55E345E0-C60B-9A5C-3B4D-13F72F8E2E4D}"/>
                  </a:ext>
                </a:extLst>
              </p:cNvPr>
              <p:cNvSpPr/>
              <p:nvPr/>
            </p:nvSpPr>
            <p:spPr>
              <a:xfrm>
                <a:off x="10084263" y="4151991"/>
                <a:ext cx="1973979" cy="829543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/>
              <a:p>
                <a:pPr marL="12600" algn="ctr">
                  <a:lnSpc>
                    <a:spcPct val="100000"/>
                  </a:lnSpc>
                  <a:spcBef>
                    <a:spcPts val="99"/>
                  </a:spcBef>
                </a:pPr>
                <a:r>
                  <a:rPr lang="ru-RU" sz="1600" b="0" strike="noStrike" spc="9" dirty="0">
                    <a:solidFill>
                      <a:srgbClr val="010202"/>
                    </a:solidFill>
                    <a:latin typeface="Times New Roman"/>
                  </a:rPr>
                  <a:t>Организация обучения для сотрудников</a:t>
                </a:r>
                <a:endParaRPr lang="ru-RU" sz="1600" b="0" strike="noStrike" spc="-1" dirty="0"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267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2000" y="213480"/>
            <a:ext cx="7649558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994113-6E23-26B6-D0D1-A37DD1FD9A30}"/>
              </a:ext>
            </a:extLst>
          </p:cNvPr>
          <p:cNvPicPr/>
          <p:nvPr/>
        </p:nvPicPr>
        <p:blipFill rotWithShape="1">
          <a:blip r:embed="rId3"/>
          <a:srcRect t="30732" b="29787"/>
          <a:stretch/>
        </p:blipFill>
        <p:spPr>
          <a:xfrm>
            <a:off x="3578412" y="1365624"/>
            <a:ext cx="5331896" cy="1130531"/>
          </a:xfrm>
          <a:prstGeom prst="rect">
            <a:avLst/>
          </a:prstGeom>
          <a:ln w="0">
            <a:noFill/>
          </a:ln>
        </p:spPr>
      </p:pic>
      <p:pic>
        <p:nvPicPr>
          <p:cNvPr id="5" name="Picture 4" descr="Astra Linux Common Edition  ОС общего назначения">
            <a:extLst>
              <a:ext uri="{FF2B5EF4-FFF2-40B4-BE49-F238E27FC236}">
                <a16:creationId xmlns:a16="http://schemas.microsoft.com/office/drawing/2014/main" id="{75EDB469-698D-0781-B28D-38193DB4C23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144406" y="2382898"/>
            <a:ext cx="4217142" cy="4217142"/>
          </a:xfrm>
          <a:prstGeom prst="rect">
            <a:avLst/>
          </a:prstGeom>
          <a:ln w="0">
            <a:noFill/>
          </a:ln>
        </p:spPr>
      </p:pic>
      <p:grpSp>
        <p:nvGrpSpPr>
          <p:cNvPr id="2" name="Группа 2049">
            <a:extLst>
              <a:ext uri="{FF2B5EF4-FFF2-40B4-BE49-F238E27FC236}">
                <a16:creationId xmlns:a16="http://schemas.microsoft.com/office/drawing/2014/main" id="{A8A7896C-B7F3-50F9-3474-6FA0CF1676D1}"/>
              </a:ext>
            </a:extLst>
          </p:cNvPr>
          <p:cNvGrpSpPr/>
          <p:nvPr/>
        </p:nvGrpSpPr>
        <p:grpSpPr>
          <a:xfrm>
            <a:off x="594736" y="2915532"/>
            <a:ext cx="8058823" cy="1334410"/>
            <a:chOff x="1140840" y="1888920"/>
            <a:chExt cx="9536400" cy="1579073"/>
          </a:xfrm>
        </p:grpSpPr>
        <p:grpSp>
          <p:nvGrpSpPr>
            <p:cNvPr id="3" name="object 52">
              <a:extLst>
                <a:ext uri="{FF2B5EF4-FFF2-40B4-BE49-F238E27FC236}">
                  <a16:creationId xmlns:a16="http://schemas.microsoft.com/office/drawing/2014/main" id="{C6C55703-A079-75E0-D8D4-154A34AC87AD}"/>
                </a:ext>
              </a:extLst>
            </p:cNvPr>
            <p:cNvGrpSpPr/>
            <p:nvPr/>
          </p:nvGrpSpPr>
          <p:grpSpPr>
            <a:xfrm>
              <a:off x="1191960" y="1893600"/>
              <a:ext cx="827640" cy="827640"/>
              <a:chOff x="1191960" y="1893600"/>
              <a:chExt cx="827640" cy="827640"/>
            </a:xfrm>
          </p:grpSpPr>
          <p:sp>
            <p:nvSpPr>
              <p:cNvPr id="31" name="object 53">
                <a:extLst>
                  <a:ext uri="{FF2B5EF4-FFF2-40B4-BE49-F238E27FC236}">
                    <a16:creationId xmlns:a16="http://schemas.microsoft.com/office/drawing/2014/main" id="{D8A3368E-F842-6EDD-059F-1B0EB8AE2C98}"/>
                  </a:ext>
                </a:extLst>
              </p:cNvPr>
              <p:cNvSpPr/>
              <p:nvPr/>
            </p:nvSpPr>
            <p:spPr>
              <a:xfrm>
                <a:off x="1191960" y="1893600"/>
                <a:ext cx="827640" cy="827640"/>
              </a:xfrm>
              <a:custGeom>
                <a:avLst/>
                <a:gdLst/>
                <a:ahLst/>
                <a:cxnLst/>
                <a:rect l="l" t="t" r="r" b="b"/>
                <a:pathLst>
                  <a:path w="828040" h="828040">
                    <a:moveTo>
                      <a:pt x="827989" y="0"/>
                    </a:moveTo>
                    <a:lnTo>
                      <a:pt x="0" y="0"/>
                    </a:lnTo>
                    <a:lnTo>
                      <a:pt x="0" y="828001"/>
                    </a:lnTo>
                    <a:lnTo>
                      <a:pt x="827989" y="828001"/>
                    </a:lnTo>
                    <a:lnTo>
                      <a:pt x="827989" y="0"/>
                    </a:lnTo>
                    <a:close/>
                  </a:path>
                </a:pathLst>
              </a:custGeom>
              <a:solidFill>
                <a:srgbClr val="0079C1">
                  <a:alpha val="35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8" name="object 54">
                <a:extLst>
                  <a:ext uri="{FF2B5EF4-FFF2-40B4-BE49-F238E27FC236}">
                    <a16:creationId xmlns:a16="http://schemas.microsoft.com/office/drawing/2014/main" id="{343FD2AD-89C9-27C9-CD9C-3C42B6071228}"/>
                  </a:ext>
                </a:extLst>
              </p:cNvPr>
              <p:cNvSpPr/>
              <p:nvPr/>
            </p:nvSpPr>
            <p:spPr>
              <a:xfrm>
                <a:off x="1379880" y="2109600"/>
                <a:ext cx="451800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452119" h="396240">
                    <a:moveTo>
                      <a:pt x="285623" y="339572"/>
                    </a:moveTo>
                    <a:lnTo>
                      <a:pt x="268897" y="339572"/>
                    </a:lnTo>
                    <a:lnTo>
                      <a:pt x="268897" y="356323"/>
                    </a:lnTo>
                    <a:lnTo>
                      <a:pt x="285623" y="356323"/>
                    </a:lnTo>
                    <a:lnTo>
                      <a:pt x="285623" y="339572"/>
                    </a:lnTo>
                    <a:close/>
                    <a:moveTo>
                      <a:pt x="285623" y="260261"/>
                    </a:moveTo>
                    <a:lnTo>
                      <a:pt x="268897" y="260261"/>
                    </a:lnTo>
                    <a:lnTo>
                      <a:pt x="268897" y="277012"/>
                    </a:lnTo>
                    <a:lnTo>
                      <a:pt x="285623" y="277012"/>
                    </a:lnTo>
                    <a:lnTo>
                      <a:pt x="285623" y="260261"/>
                    </a:lnTo>
                    <a:close/>
                    <a:moveTo>
                      <a:pt x="285623" y="180949"/>
                    </a:moveTo>
                    <a:lnTo>
                      <a:pt x="268897" y="180949"/>
                    </a:lnTo>
                    <a:lnTo>
                      <a:pt x="268897" y="197700"/>
                    </a:lnTo>
                    <a:lnTo>
                      <a:pt x="285623" y="197700"/>
                    </a:lnTo>
                    <a:lnTo>
                      <a:pt x="285623" y="180949"/>
                    </a:lnTo>
                    <a:close/>
                    <a:moveTo>
                      <a:pt x="335241" y="339572"/>
                    </a:moveTo>
                    <a:lnTo>
                      <a:pt x="318528" y="339572"/>
                    </a:lnTo>
                    <a:lnTo>
                      <a:pt x="318528" y="356323"/>
                    </a:lnTo>
                    <a:lnTo>
                      <a:pt x="335241" y="356323"/>
                    </a:lnTo>
                    <a:lnTo>
                      <a:pt x="335241" y="339572"/>
                    </a:lnTo>
                    <a:close/>
                    <a:moveTo>
                      <a:pt x="335241" y="260261"/>
                    </a:moveTo>
                    <a:lnTo>
                      <a:pt x="318528" y="260261"/>
                    </a:lnTo>
                    <a:lnTo>
                      <a:pt x="318528" y="277012"/>
                    </a:lnTo>
                    <a:lnTo>
                      <a:pt x="335241" y="277012"/>
                    </a:lnTo>
                    <a:lnTo>
                      <a:pt x="335241" y="260261"/>
                    </a:lnTo>
                    <a:close/>
                    <a:moveTo>
                      <a:pt x="335241" y="180949"/>
                    </a:moveTo>
                    <a:lnTo>
                      <a:pt x="318528" y="180949"/>
                    </a:lnTo>
                    <a:lnTo>
                      <a:pt x="318528" y="197700"/>
                    </a:lnTo>
                    <a:lnTo>
                      <a:pt x="335241" y="197700"/>
                    </a:lnTo>
                    <a:lnTo>
                      <a:pt x="335241" y="180949"/>
                    </a:lnTo>
                    <a:close/>
                    <a:moveTo>
                      <a:pt x="384886" y="339572"/>
                    </a:moveTo>
                    <a:lnTo>
                      <a:pt x="368147" y="339572"/>
                    </a:lnTo>
                    <a:lnTo>
                      <a:pt x="368147" y="356323"/>
                    </a:lnTo>
                    <a:lnTo>
                      <a:pt x="384886" y="356323"/>
                    </a:lnTo>
                    <a:lnTo>
                      <a:pt x="384886" y="339572"/>
                    </a:lnTo>
                    <a:close/>
                    <a:moveTo>
                      <a:pt x="384886" y="260261"/>
                    </a:moveTo>
                    <a:lnTo>
                      <a:pt x="368147" y="260261"/>
                    </a:lnTo>
                    <a:lnTo>
                      <a:pt x="368147" y="277012"/>
                    </a:lnTo>
                    <a:lnTo>
                      <a:pt x="384886" y="277012"/>
                    </a:lnTo>
                    <a:lnTo>
                      <a:pt x="384886" y="260261"/>
                    </a:lnTo>
                    <a:close/>
                    <a:moveTo>
                      <a:pt x="384886" y="180949"/>
                    </a:moveTo>
                    <a:lnTo>
                      <a:pt x="368147" y="180949"/>
                    </a:lnTo>
                    <a:lnTo>
                      <a:pt x="368147" y="197700"/>
                    </a:lnTo>
                    <a:lnTo>
                      <a:pt x="384886" y="197700"/>
                    </a:lnTo>
                    <a:lnTo>
                      <a:pt x="384886" y="180949"/>
                    </a:lnTo>
                    <a:close/>
                    <a:moveTo>
                      <a:pt x="451840" y="245872"/>
                    </a:moveTo>
                    <a:lnTo>
                      <a:pt x="450113" y="237375"/>
                    </a:lnTo>
                    <a:lnTo>
                      <a:pt x="449846" y="236042"/>
                    </a:lnTo>
                    <a:lnTo>
                      <a:pt x="444423" y="228015"/>
                    </a:lnTo>
                    <a:lnTo>
                      <a:pt x="443852" y="227634"/>
                    </a:lnTo>
                    <a:lnTo>
                      <a:pt x="448589" y="220611"/>
                    </a:lnTo>
                    <a:lnTo>
                      <a:pt x="449503" y="219265"/>
                    </a:lnTo>
                    <a:lnTo>
                      <a:pt x="451827" y="207746"/>
                    </a:lnTo>
                    <a:lnTo>
                      <a:pt x="451789" y="150304"/>
                    </a:lnTo>
                    <a:lnTo>
                      <a:pt x="450646" y="145313"/>
                    </a:lnTo>
                    <a:lnTo>
                      <a:pt x="435076" y="112839"/>
                    </a:lnTo>
                    <a:lnTo>
                      <a:pt x="435076" y="241185"/>
                    </a:lnTo>
                    <a:lnTo>
                      <a:pt x="435076" y="296113"/>
                    </a:lnTo>
                    <a:lnTo>
                      <a:pt x="435063" y="320789"/>
                    </a:lnTo>
                    <a:lnTo>
                      <a:pt x="435063" y="375132"/>
                    </a:lnTo>
                    <a:lnTo>
                      <a:pt x="430961" y="379234"/>
                    </a:lnTo>
                    <a:lnTo>
                      <a:pt x="20878" y="379234"/>
                    </a:lnTo>
                    <a:lnTo>
                      <a:pt x="16764" y="375132"/>
                    </a:lnTo>
                    <a:lnTo>
                      <a:pt x="16764" y="320789"/>
                    </a:lnTo>
                    <a:lnTo>
                      <a:pt x="20878" y="316674"/>
                    </a:lnTo>
                    <a:lnTo>
                      <a:pt x="25273" y="316674"/>
                    </a:lnTo>
                    <a:lnTo>
                      <a:pt x="426580" y="316674"/>
                    </a:lnTo>
                    <a:lnTo>
                      <a:pt x="430961" y="316674"/>
                    </a:lnTo>
                    <a:lnTo>
                      <a:pt x="435063" y="320789"/>
                    </a:lnTo>
                    <a:lnTo>
                      <a:pt x="435063" y="296125"/>
                    </a:lnTo>
                    <a:lnTo>
                      <a:pt x="431266" y="299923"/>
                    </a:lnTo>
                    <a:lnTo>
                      <a:pt x="425919" y="299923"/>
                    </a:lnTo>
                    <a:lnTo>
                      <a:pt x="25920" y="299923"/>
                    </a:lnTo>
                    <a:lnTo>
                      <a:pt x="20586" y="299923"/>
                    </a:lnTo>
                    <a:lnTo>
                      <a:pt x="16776" y="296113"/>
                    </a:lnTo>
                    <a:lnTo>
                      <a:pt x="16776" y="241185"/>
                    </a:lnTo>
                    <a:lnTo>
                      <a:pt x="20586" y="237375"/>
                    </a:lnTo>
                    <a:lnTo>
                      <a:pt x="29629" y="237375"/>
                    </a:lnTo>
                    <a:lnTo>
                      <a:pt x="422198" y="237375"/>
                    </a:lnTo>
                    <a:lnTo>
                      <a:pt x="431266" y="237375"/>
                    </a:lnTo>
                    <a:lnTo>
                      <a:pt x="435076" y="241185"/>
                    </a:lnTo>
                    <a:lnTo>
                      <a:pt x="435076" y="112839"/>
                    </a:lnTo>
                    <a:lnTo>
                      <a:pt x="435063" y="158038"/>
                    </a:lnTo>
                    <a:lnTo>
                      <a:pt x="435063" y="214845"/>
                    </a:lnTo>
                    <a:lnTo>
                      <a:pt x="429285" y="220611"/>
                    </a:lnTo>
                    <a:lnTo>
                      <a:pt x="426580" y="220611"/>
                    </a:lnTo>
                    <a:lnTo>
                      <a:pt x="25273" y="220611"/>
                    </a:lnTo>
                    <a:lnTo>
                      <a:pt x="22542" y="220611"/>
                    </a:lnTo>
                    <a:lnTo>
                      <a:pt x="16764" y="214845"/>
                    </a:lnTo>
                    <a:lnTo>
                      <a:pt x="16764" y="158038"/>
                    </a:lnTo>
                    <a:lnTo>
                      <a:pt x="435063" y="158038"/>
                    </a:lnTo>
                    <a:lnTo>
                      <a:pt x="435063" y="112814"/>
                    </a:lnTo>
                    <a:lnTo>
                      <a:pt x="430123" y="102514"/>
                    </a:lnTo>
                    <a:lnTo>
                      <a:pt x="430123" y="141287"/>
                    </a:lnTo>
                    <a:lnTo>
                      <a:pt x="21691" y="141287"/>
                    </a:lnTo>
                    <a:lnTo>
                      <a:pt x="79565" y="20637"/>
                    </a:lnTo>
                    <a:lnTo>
                      <a:pt x="85725" y="16764"/>
                    </a:lnTo>
                    <a:lnTo>
                      <a:pt x="366090" y="16764"/>
                    </a:lnTo>
                    <a:lnTo>
                      <a:pt x="372275" y="20637"/>
                    </a:lnTo>
                    <a:lnTo>
                      <a:pt x="430123" y="141287"/>
                    </a:lnTo>
                    <a:lnTo>
                      <a:pt x="430123" y="102514"/>
                    </a:lnTo>
                    <a:lnTo>
                      <a:pt x="390283" y="19405"/>
                    </a:lnTo>
                    <a:lnTo>
                      <a:pt x="359435" y="0"/>
                    </a:lnTo>
                    <a:lnTo>
                      <a:pt x="92392" y="0"/>
                    </a:lnTo>
                    <a:lnTo>
                      <a:pt x="1181" y="145313"/>
                    </a:lnTo>
                    <a:lnTo>
                      <a:pt x="0" y="207746"/>
                    </a:lnTo>
                    <a:lnTo>
                      <a:pt x="2336" y="219265"/>
                    </a:lnTo>
                    <a:lnTo>
                      <a:pt x="7975" y="227634"/>
                    </a:lnTo>
                    <a:lnTo>
                      <a:pt x="7416" y="228015"/>
                    </a:lnTo>
                    <a:lnTo>
                      <a:pt x="1993" y="236042"/>
                    </a:lnTo>
                    <a:lnTo>
                      <a:pt x="12" y="245872"/>
                    </a:lnTo>
                    <a:lnTo>
                      <a:pt x="12" y="291426"/>
                    </a:lnTo>
                    <a:lnTo>
                      <a:pt x="1993" y="301244"/>
                    </a:lnTo>
                    <a:lnTo>
                      <a:pt x="6921" y="308546"/>
                    </a:lnTo>
                    <a:lnTo>
                      <a:pt x="2044" y="315760"/>
                    </a:lnTo>
                    <a:lnTo>
                      <a:pt x="0" y="325843"/>
                    </a:lnTo>
                    <a:lnTo>
                      <a:pt x="0" y="370090"/>
                    </a:lnTo>
                    <a:lnTo>
                      <a:pt x="2044" y="380161"/>
                    </a:lnTo>
                    <a:lnTo>
                      <a:pt x="7607" y="388404"/>
                    </a:lnTo>
                    <a:lnTo>
                      <a:pt x="15836" y="393954"/>
                    </a:lnTo>
                    <a:lnTo>
                      <a:pt x="25920" y="395998"/>
                    </a:lnTo>
                    <a:lnTo>
                      <a:pt x="425919" y="395998"/>
                    </a:lnTo>
                    <a:lnTo>
                      <a:pt x="451827" y="370090"/>
                    </a:lnTo>
                    <a:lnTo>
                      <a:pt x="451827" y="325843"/>
                    </a:lnTo>
                    <a:lnTo>
                      <a:pt x="449973" y="316674"/>
                    </a:lnTo>
                    <a:lnTo>
                      <a:pt x="449795" y="315760"/>
                    </a:lnTo>
                    <a:lnTo>
                      <a:pt x="444906" y="308546"/>
                    </a:lnTo>
                    <a:lnTo>
                      <a:pt x="449846" y="301244"/>
                    </a:lnTo>
                    <a:lnTo>
                      <a:pt x="450113" y="299923"/>
                    </a:lnTo>
                    <a:lnTo>
                      <a:pt x="451840" y="291426"/>
                    </a:lnTo>
                    <a:lnTo>
                      <a:pt x="451840" y="245872"/>
                    </a:lnTo>
                    <a:close/>
                  </a:path>
                </a:pathLst>
              </a:custGeom>
              <a:solidFill>
                <a:srgbClr val="01020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" name="object 58">
              <a:extLst>
                <a:ext uri="{FF2B5EF4-FFF2-40B4-BE49-F238E27FC236}">
                  <a16:creationId xmlns:a16="http://schemas.microsoft.com/office/drawing/2014/main" id="{6E7D8BDB-F891-4B40-1D0E-998FEE30120E}"/>
                </a:ext>
              </a:extLst>
            </p:cNvPr>
            <p:cNvGrpSpPr/>
            <p:nvPr/>
          </p:nvGrpSpPr>
          <p:grpSpPr>
            <a:xfrm>
              <a:off x="2861353" y="1914120"/>
              <a:ext cx="827639" cy="827640"/>
              <a:chOff x="2861353" y="1914120"/>
              <a:chExt cx="827639" cy="827640"/>
            </a:xfrm>
          </p:grpSpPr>
          <p:sp>
            <p:nvSpPr>
              <p:cNvPr id="29" name="object 59">
                <a:extLst>
                  <a:ext uri="{FF2B5EF4-FFF2-40B4-BE49-F238E27FC236}">
                    <a16:creationId xmlns:a16="http://schemas.microsoft.com/office/drawing/2014/main" id="{844037E9-E464-658D-F83E-DB261E92F18C}"/>
                  </a:ext>
                </a:extLst>
              </p:cNvPr>
              <p:cNvSpPr/>
              <p:nvPr/>
            </p:nvSpPr>
            <p:spPr>
              <a:xfrm>
                <a:off x="2861353" y="1914120"/>
                <a:ext cx="827639" cy="827640"/>
              </a:xfrm>
              <a:custGeom>
                <a:avLst/>
                <a:gdLst/>
                <a:ahLst/>
                <a:cxnLst/>
                <a:rect l="l" t="t" r="r" b="b"/>
                <a:pathLst>
                  <a:path w="828039" h="828040">
                    <a:moveTo>
                      <a:pt x="828001" y="0"/>
                    </a:moveTo>
                    <a:lnTo>
                      <a:pt x="0" y="0"/>
                    </a:lnTo>
                    <a:lnTo>
                      <a:pt x="0" y="828001"/>
                    </a:lnTo>
                    <a:lnTo>
                      <a:pt x="828001" y="828001"/>
                    </a:lnTo>
                    <a:lnTo>
                      <a:pt x="828001" y="0"/>
                    </a:lnTo>
                    <a:close/>
                  </a:path>
                </a:pathLst>
              </a:custGeom>
              <a:solidFill>
                <a:srgbClr val="0079C1">
                  <a:alpha val="35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0" name="object 60">
                <a:extLst>
                  <a:ext uri="{FF2B5EF4-FFF2-40B4-BE49-F238E27FC236}">
                    <a16:creationId xmlns:a16="http://schemas.microsoft.com/office/drawing/2014/main" id="{17A81D41-CBFA-4572-877C-B28CAB166010}"/>
                  </a:ext>
                </a:extLst>
              </p:cNvPr>
              <p:cNvSpPr/>
              <p:nvPr/>
            </p:nvSpPr>
            <p:spPr>
              <a:xfrm>
                <a:off x="3028320" y="2122921"/>
                <a:ext cx="504000" cy="359640"/>
              </a:xfrm>
              <a:custGeom>
                <a:avLst/>
                <a:gdLst/>
                <a:ahLst/>
                <a:cxnLst/>
                <a:rect l="l" t="t" r="r" b="b"/>
                <a:pathLst>
                  <a:path w="504189" h="360045">
                    <a:moveTo>
                      <a:pt x="503910" y="296367"/>
                    </a:moveTo>
                    <a:lnTo>
                      <a:pt x="488035" y="296367"/>
                    </a:lnTo>
                    <a:lnTo>
                      <a:pt x="488035" y="312242"/>
                    </a:lnTo>
                    <a:lnTo>
                      <a:pt x="488035" y="338277"/>
                    </a:lnTo>
                    <a:lnTo>
                      <a:pt x="482193" y="344131"/>
                    </a:lnTo>
                    <a:lnTo>
                      <a:pt x="21717" y="344131"/>
                    </a:lnTo>
                    <a:lnTo>
                      <a:pt x="15875" y="338277"/>
                    </a:lnTo>
                    <a:lnTo>
                      <a:pt x="15875" y="312242"/>
                    </a:lnTo>
                    <a:lnTo>
                      <a:pt x="198780" y="312242"/>
                    </a:lnTo>
                    <a:lnTo>
                      <a:pt x="214693" y="328168"/>
                    </a:lnTo>
                    <a:lnTo>
                      <a:pt x="289191" y="328168"/>
                    </a:lnTo>
                    <a:lnTo>
                      <a:pt x="305066" y="312293"/>
                    </a:lnTo>
                    <a:lnTo>
                      <a:pt x="488035" y="312242"/>
                    </a:lnTo>
                    <a:lnTo>
                      <a:pt x="488035" y="296367"/>
                    </a:lnTo>
                    <a:lnTo>
                      <a:pt x="469849" y="296367"/>
                    </a:lnTo>
                    <a:lnTo>
                      <a:pt x="469849" y="23850"/>
                    </a:lnTo>
                    <a:lnTo>
                      <a:pt x="467969" y="14579"/>
                    </a:lnTo>
                    <a:lnTo>
                      <a:pt x="462851" y="6997"/>
                    </a:lnTo>
                    <a:lnTo>
                      <a:pt x="455269" y="1879"/>
                    </a:lnTo>
                    <a:lnTo>
                      <a:pt x="453974" y="1625"/>
                    </a:lnTo>
                    <a:lnTo>
                      <a:pt x="453974" y="19456"/>
                    </a:lnTo>
                    <a:lnTo>
                      <a:pt x="453974" y="296367"/>
                    </a:lnTo>
                    <a:lnTo>
                      <a:pt x="438010" y="296367"/>
                    </a:lnTo>
                    <a:lnTo>
                      <a:pt x="438010" y="38328"/>
                    </a:lnTo>
                    <a:lnTo>
                      <a:pt x="431520" y="31826"/>
                    </a:lnTo>
                    <a:lnTo>
                      <a:pt x="422135" y="31826"/>
                    </a:lnTo>
                    <a:lnTo>
                      <a:pt x="422135" y="47701"/>
                    </a:lnTo>
                    <a:lnTo>
                      <a:pt x="422135" y="296367"/>
                    </a:lnTo>
                    <a:lnTo>
                      <a:pt x="298551" y="296367"/>
                    </a:lnTo>
                    <a:lnTo>
                      <a:pt x="282625" y="312293"/>
                    </a:lnTo>
                    <a:lnTo>
                      <a:pt x="221284" y="312293"/>
                    </a:lnTo>
                    <a:lnTo>
                      <a:pt x="205359" y="296367"/>
                    </a:lnTo>
                    <a:lnTo>
                      <a:pt x="81749" y="296367"/>
                    </a:lnTo>
                    <a:lnTo>
                      <a:pt x="81749" y="47701"/>
                    </a:lnTo>
                    <a:lnTo>
                      <a:pt x="422135" y="47701"/>
                    </a:lnTo>
                    <a:lnTo>
                      <a:pt x="422135" y="31826"/>
                    </a:lnTo>
                    <a:lnTo>
                      <a:pt x="72377" y="31826"/>
                    </a:lnTo>
                    <a:lnTo>
                      <a:pt x="65874" y="38328"/>
                    </a:lnTo>
                    <a:lnTo>
                      <a:pt x="65874" y="296367"/>
                    </a:lnTo>
                    <a:lnTo>
                      <a:pt x="49936" y="296367"/>
                    </a:lnTo>
                    <a:lnTo>
                      <a:pt x="49936" y="19456"/>
                    </a:lnTo>
                    <a:lnTo>
                      <a:pt x="53517" y="15875"/>
                    </a:lnTo>
                    <a:lnTo>
                      <a:pt x="450392" y="15875"/>
                    </a:lnTo>
                    <a:lnTo>
                      <a:pt x="453974" y="19456"/>
                    </a:lnTo>
                    <a:lnTo>
                      <a:pt x="453974" y="1625"/>
                    </a:lnTo>
                    <a:lnTo>
                      <a:pt x="445998" y="0"/>
                    </a:lnTo>
                    <a:lnTo>
                      <a:pt x="57899" y="0"/>
                    </a:lnTo>
                    <a:lnTo>
                      <a:pt x="48628" y="1879"/>
                    </a:lnTo>
                    <a:lnTo>
                      <a:pt x="41046" y="6997"/>
                    </a:lnTo>
                    <a:lnTo>
                      <a:pt x="35941" y="14579"/>
                    </a:lnTo>
                    <a:lnTo>
                      <a:pt x="34061" y="23850"/>
                    </a:lnTo>
                    <a:lnTo>
                      <a:pt x="34061" y="296367"/>
                    </a:lnTo>
                    <a:lnTo>
                      <a:pt x="0" y="296367"/>
                    </a:lnTo>
                    <a:lnTo>
                      <a:pt x="0" y="331101"/>
                    </a:lnTo>
                    <a:lnTo>
                      <a:pt x="2273" y="342341"/>
                    </a:lnTo>
                    <a:lnTo>
                      <a:pt x="8470" y="351536"/>
                    </a:lnTo>
                    <a:lnTo>
                      <a:pt x="17665" y="357733"/>
                    </a:lnTo>
                    <a:lnTo>
                      <a:pt x="28892" y="360006"/>
                    </a:lnTo>
                    <a:lnTo>
                      <a:pt x="475005" y="360006"/>
                    </a:lnTo>
                    <a:lnTo>
                      <a:pt x="503910" y="331101"/>
                    </a:lnTo>
                    <a:lnTo>
                      <a:pt x="503910" y="312242"/>
                    </a:lnTo>
                    <a:lnTo>
                      <a:pt x="503910" y="296367"/>
                    </a:lnTo>
                    <a:close/>
                  </a:path>
                </a:pathLst>
              </a:custGeom>
              <a:solidFill>
                <a:srgbClr val="01020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" name="object 69">
              <a:extLst>
                <a:ext uri="{FF2B5EF4-FFF2-40B4-BE49-F238E27FC236}">
                  <a16:creationId xmlns:a16="http://schemas.microsoft.com/office/drawing/2014/main" id="{DD080BC8-C5DE-C716-1C55-87F60D961F25}"/>
                </a:ext>
              </a:extLst>
            </p:cNvPr>
            <p:cNvGrpSpPr/>
            <p:nvPr/>
          </p:nvGrpSpPr>
          <p:grpSpPr>
            <a:xfrm>
              <a:off x="4573800" y="1888920"/>
              <a:ext cx="827640" cy="827640"/>
              <a:chOff x="4573800" y="1888920"/>
              <a:chExt cx="827640" cy="827640"/>
            </a:xfrm>
          </p:grpSpPr>
          <p:sp>
            <p:nvSpPr>
              <p:cNvPr id="27" name="object 70">
                <a:extLst>
                  <a:ext uri="{FF2B5EF4-FFF2-40B4-BE49-F238E27FC236}">
                    <a16:creationId xmlns:a16="http://schemas.microsoft.com/office/drawing/2014/main" id="{8491FD48-EFB9-BD86-DF25-6B97A0326279}"/>
                  </a:ext>
                </a:extLst>
              </p:cNvPr>
              <p:cNvSpPr/>
              <p:nvPr/>
            </p:nvSpPr>
            <p:spPr>
              <a:xfrm>
                <a:off x="4573800" y="1888920"/>
                <a:ext cx="827640" cy="827640"/>
              </a:xfrm>
              <a:custGeom>
                <a:avLst/>
                <a:gdLst/>
                <a:ahLst/>
                <a:cxnLst/>
                <a:rect l="l" t="t" r="r" b="b"/>
                <a:pathLst>
                  <a:path w="828039" h="828040">
                    <a:moveTo>
                      <a:pt x="828001" y="0"/>
                    </a:moveTo>
                    <a:lnTo>
                      <a:pt x="0" y="0"/>
                    </a:lnTo>
                    <a:lnTo>
                      <a:pt x="0" y="828001"/>
                    </a:lnTo>
                    <a:lnTo>
                      <a:pt x="828001" y="828001"/>
                    </a:lnTo>
                    <a:lnTo>
                      <a:pt x="828001" y="0"/>
                    </a:lnTo>
                    <a:close/>
                  </a:path>
                </a:pathLst>
              </a:custGeom>
              <a:solidFill>
                <a:srgbClr val="0079C1">
                  <a:alpha val="35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" name="object 71">
                <a:extLst>
                  <a:ext uri="{FF2B5EF4-FFF2-40B4-BE49-F238E27FC236}">
                    <a16:creationId xmlns:a16="http://schemas.microsoft.com/office/drawing/2014/main" id="{F1A7602F-2B94-0EBE-985E-EF2C02249A64}"/>
                  </a:ext>
                </a:extLst>
              </p:cNvPr>
              <p:cNvSpPr/>
              <p:nvPr/>
            </p:nvSpPr>
            <p:spPr>
              <a:xfrm>
                <a:off x="4629240" y="2094120"/>
                <a:ext cx="717120" cy="417600"/>
              </a:xfrm>
              <a:custGeom>
                <a:avLst/>
                <a:gdLst/>
                <a:ahLst/>
                <a:cxnLst/>
                <a:rect l="l" t="t" r="r" b="b"/>
                <a:pathLst>
                  <a:path w="717550" h="417829">
                    <a:moveTo>
                      <a:pt x="241617" y="322541"/>
                    </a:moveTo>
                    <a:lnTo>
                      <a:pt x="227228" y="322541"/>
                    </a:lnTo>
                    <a:lnTo>
                      <a:pt x="227228" y="336918"/>
                    </a:lnTo>
                    <a:lnTo>
                      <a:pt x="241617" y="336918"/>
                    </a:lnTo>
                    <a:lnTo>
                      <a:pt x="241617" y="322541"/>
                    </a:lnTo>
                    <a:close/>
                    <a:moveTo>
                      <a:pt x="438823" y="37185"/>
                    </a:moveTo>
                    <a:lnTo>
                      <a:pt x="431330" y="29692"/>
                    </a:lnTo>
                    <a:lnTo>
                      <a:pt x="422249" y="29692"/>
                    </a:lnTo>
                    <a:lnTo>
                      <a:pt x="422249" y="46405"/>
                    </a:lnTo>
                    <a:lnTo>
                      <a:pt x="422249" y="293535"/>
                    </a:lnTo>
                    <a:lnTo>
                      <a:pt x="421259" y="294551"/>
                    </a:lnTo>
                    <a:lnTo>
                      <a:pt x="47002" y="294551"/>
                    </a:lnTo>
                    <a:lnTo>
                      <a:pt x="45999" y="293535"/>
                    </a:lnTo>
                    <a:lnTo>
                      <a:pt x="46126" y="46266"/>
                    </a:lnTo>
                    <a:lnTo>
                      <a:pt x="422249" y="46405"/>
                    </a:lnTo>
                    <a:lnTo>
                      <a:pt x="422249" y="29692"/>
                    </a:lnTo>
                    <a:lnTo>
                      <a:pt x="36918" y="29692"/>
                    </a:lnTo>
                    <a:lnTo>
                      <a:pt x="29438" y="37185"/>
                    </a:lnTo>
                    <a:lnTo>
                      <a:pt x="29438" y="292290"/>
                    </a:lnTo>
                    <a:lnTo>
                      <a:pt x="30924" y="299618"/>
                    </a:lnTo>
                    <a:lnTo>
                      <a:pt x="34963" y="305600"/>
                    </a:lnTo>
                    <a:lnTo>
                      <a:pt x="40932" y="309638"/>
                    </a:lnTo>
                    <a:lnTo>
                      <a:pt x="48247" y="311111"/>
                    </a:lnTo>
                    <a:lnTo>
                      <a:pt x="420001" y="311111"/>
                    </a:lnTo>
                    <a:lnTo>
                      <a:pt x="438823" y="292290"/>
                    </a:lnTo>
                    <a:lnTo>
                      <a:pt x="438823" y="46266"/>
                    </a:lnTo>
                    <a:lnTo>
                      <a:pt x="438823" y="37185"/>
                    </a:lnTo>
                    <a:close/>
                    <a:moveTo>
                      <a:pt x="468833" y="23812"/>
                    </a:moveTo>
                    <a:lnTo>
                      <a:pt x="452259" y="1473"/>
                    </a:lnTo>
                    <a:lnTo>
                      <a:pt x="452259" y="19812"/>
                    </a:lnTo>
                    <a:lnTo>
                      <a:pt x="452259" y="344614"/>
                    </a:lnTo>
                    <a:lnTo>
                      <a:pt x="448551" y="348322"/>
                    </a:lnTo>
                    <a:lnTo>
                      <a:pt x="283349" y="348322"/>
                    </a:lnTo>
                    <a:lnTo>
                      <a:pt x="283349" y="364896"/>
                    </a:lnTo>
                    <a:lnTo>
                      <a:pt x="283349" y="401726"/>
                    </a:lnTo>
                    <a:lnTo>
                      <a:pt x="185470" y="401726"/>
                    </a:lnTo>
                    <a:lnTo>
                      <a:pt x="185470" y="364896"/>
                    </a:lnTo>
                    <a:lnTo>
                      <a:pt x="283349" y="364896"/>
                    </a:lnTo>
                    <a:lnTo>
                      <a:pt x="283349" y="348322"/>
                    </a:lnTo>
                    <a:lnTo>
                      <a:pt x="20269" y="348322"/>
                    </a:lnTo>
                    <a:lnTo>
                      <a:pt x="16560" y="344614"/>
                    </a:lnTo>
                    <a:lnTo>
                      <a:pt x="16560" y="19812"/>
                    </a:lnTo>
                    <a:lnTo>
                      <a:pt x="19812" y="16560"/>
                    </a:lnTo>
                    <a:lnTo>
                      <a:pt x="449008" y="16560"/>
                    </a:lnTo>
                    <a:lnTo>
                      <a:pt x="452259" y="19812"/>
                    </a:lnTo>
                    <a:lnTo>
                      <a:pt x="452259" y="1473"/>
                    </a:lnTo>
                    <a:lnTo>
                      <a:pt x="445020" y="0"/>
                    </a:lnTo>
                    <a:lnTo>
                      <a:pt x="23812" y="0"/>
                    </a:lnTo>
                    <a:lnTo>
                      <a:pt x="14554" y="1879"/>
                    </a:lnTo>
                    <a:lnTo>
                      <a:pt x="6985" y="6985"/>
                    </a:lnTo>
                    <a:lnTo>
                      <a:pt x="1879" y="14554"/>
                    </a:lnTo>
                    <a:lnTo>
                      <a:pt x="0" y="23812"/>
                    </a:lnTo>
                    <a:lnTo>
                      <a:pt x="0" y="340055"/>
                    </a:lnTo>
                    <a:lnTo>
                      <a:pt x="1955" y="349719"/>
                    </a:lnTo>
                    <a:lnTo>
                      <a:pt x="7289" y="357619"/>
                    </a:lnTo>
                    <a:lnTo>
                      <a:pt x="15189" y="362940"/>
                    </a:lnTo>
                    <a:lnTo>
                      <a:pt x="24853" y="364896"/>
                    </a:lnTo>
                    <a:lnTo>
                      <a:pt x="171069" y="364896"/>
                    </a:lnTo>
                    <a:lnTo>
                      <a:pt x="171069" y="401726"/>
                    </a:lnTo>
                    <a:lnTo>
                      <a:pt x="136867" y="401726"/>
                    </a:lnTo>
                    <a:lnTo>
                      <a:pt x="136867" y="416115"/>
                    </a:lnTo>
                    <a:lnTo>
                      <a:pt x="171069" y="416115"/>
                    </a:lnTo>
                    <a:lnTo>
                      <a:pt x="297751" y="416115"/>
                    </a:lnTo>
                    <a:lnTo>
                      <a:pt x="331978" y="416115"/>
                    </a:lnTo>
                    <a:lnTo>
                      <a:pt x="331978" y="401726"/>
                    </a:lnTo>
                    <a:lnTo>
                      <a:pt x="297751" y="401726"/>
                    </a:lnTo>
                    <a:lnTo>
                      <a:pt x="297751" y="364896"/>
                    </a:lnTo>
                    <a:lnTo>
                      <a:pt x="443979" y="364896"/>
                    </a:lnTo>
                    <a:lnTo>
                      <a:pt x="453644" y="362940"/>
                    </a:lnTo>
                    <a:lnTo>
                      <a:pt x="461556" y="357619"/>
                    </a:lnTo>
                    <a:lnTo>
                      <a:pt x="466877" y="349719"/>
                    </a:lnTo>
                    <a:lnTo>
                      <a:pt x="467169" y="348322"/>
                    </a:lnTo>
                    <a:lnTo>
                      <a:pt x="468833" y="340055"/>
                    </a:lnTo>
                    <a:lnTo>
                      <a:pt x="468833" y="23812"/>
                    </a:lnTo>
                    <a:close/>
                    <a:moveTo>
                      <a:pt x="630339" y="315645"/>
                    </a:moveTo>
                    <a:lnTo>
                      <a:pt x="628180" y="304977"/>
                    </a:lnTo>
                    <a:lnTo>
                      <a:pt x="627735" y="304330"/>
                    </a:lnTo>
                    <a:lnTo>
                      <a:pt x="622287" y="296252"/>
                    </a:lnTo>
                    <a:lnTo>
                      <a:pt x="614235" y="290830"/>
                    </a:lnTo>
                    <a:lnTo>
                      <a:pt x="614235" y="309410"/>
                    </a:lnTo>
                    <a:lnTo>
                      <a:pt x="614235" y="321906"/>
                    </a:lnTo>
                    <a:lnTo>
                      <a:pt x="609155" y="326986"/>
                    </a:lnTo>
                    <a:lnTo>
                      <a:pt x="596658" y="326986"/>
                    </a:lnTo>
                    <a:lnTo>
                      <a:pt x="591553" y="321906"/>
                    </a:lnTo>
                    <a:lnTo>
                      <a:pt x="591553" y="309410"/>
                    </a:lnTo>
                    <a:lnTo>
                      <a:pt x="596658" y="304330"/>
                    </a:lnTo>
                    <a:lnTo>
                      <a:pt x="609155" y="304330"/>
                    </a:lnTo>
                    <a:lnTo>
                      <a:pt x="614235" y="309410"/>
                    </a:lnTo>
                    <a:lnTo>
                      <a:pt x="614235" y="290830"/>
                    </a:lnTo>
                    <a:lnTo>
                      <a:pt x="613575" y="290372"/>
                    </a:lnTo>
                    <a:lnTo>
                      <a:pt x="602907" y="288213"/>
                    </a:lnTo>
                    <a:lnTo>
                      <a:pt x="592239" y="290372"/>
                    </a:lnTo>
                    <a:lnTo>
                      <a:pt x="583514" y="296252"/>
                    </a:lnTo>
                    <a:lnTo>
                      <a:pt x="577621" y="304977"/>
                    </a:lnTo>
                    <a:lnTo>
                      <a:pt x="575462" y="315645"/>
                    </a:lnTo>
                    <a:lnTo>
                      <a:pt x="577621" y="326313"/>
                    </a:lnTo>
                    <a:lnTo>
                      <a:pt x="583514" y="335038"/>
                    </a:lnTo>
                    <a:lnTo>
                      <a:pt x="592239" y="340931"/>
                    </a:lnTo>
                    <a:lnTo>
                      <a:pt x="602907" y="343090"/>
                    </a:lnTo>
                    <a:lnTo>
                      <a:pt x="613575" y="340931"/>
                    </a:lnTo>
                    <a:lnTo>
                      <a:pt x="622287" y="335038"/>
                    </a:lnTo>
                    <a:lnTo>
                      <a:pt x="627722" y="326986"/>
                    </a:lnTo>
                    <a:lnTo>
                      <a:pt x="628180" y="326313"/>
                    </a:lnTo>
                    <a:lnTo>
                      <a:pt x="630339" y="315645"/>
                    </a:lnTo>
                    <a:close/>
                    <a:moveTo>
                      <a:pt x="675474" y="198196"/>
                    </a:moveTo>
                    <a:lnTo>
                      <a:pt x="659358" y="198196"/>
                    </a:lnTo>
                    <a:lnTo>
                      <a:pt x="659358" y="214706"/>
                    </a:lnTo>
                    <a:lnTo>
                      <a:pt x="659358" y="237566"/>
                    </a:lnTo>
                    <a:lnTo>
                      <a:pt x="546442" y="237566"/>
                    </a:lnTo>
                    <a:lnTo>
                      <a:pt x="546442" y="214706"/>
                    </a:lnTo>
                    <a:lnTo>
                      <a:pt x="659358" y="214706"/>
                    </a:lnTo>
                    <a:lnTo>
                      <a:pt x="659358" y="198196"/>
                    </a:lnTo>
                    <a:lnTo>
                      <a:pt x="530339" y="198196"/>
                    </a:lnTo>
                    <a:lnTo>
                      <a:pt x="530339" y="214706"/>
                    </a:lnTo>
                    <a:lnTo>
                      <a:pt x="530339" y="237566"/>
                    </a:lnTo>
                    <a:lnTo>
                      <a:pt x="530339" y="254076"/>
                    </a:lnTo>
                    <a:lnTo>
                      <a:pt x="675474" y="254076"/>
                    </a:lnTo>
                    <a:lnTo>
                      <a:pt x="675474" y="237744"/>
                    </a:lnTo>
                    <a:lnTo>
                      <a:pt x="675474" y="237566"/>
                    </a:lnTo>
                    <a:lnTo>
                      <a:pt x="675474" y="214706"/>
                    </a:lnTo>
                    <a:lnTo>
                      <a:pt x="675474" y="214579"/>
                    </a:lnTo>
                    <a:lnTo>
                      <a:pt x="675474" y="198196"/>
                    </a:lnTo>
                    <a:close/>
                    <a:moveTo>
                      <a:pt x="675474" y="119456"/>
                    </a:moveTo>
                    <a:lnTo>
                      <a:pt x="530339" y="119456"/>
                    </a:lnTo>
                    <a:lnTo>
                      <a:pt x="530339" y="135966"/>
                    </a:lnTo>
                    <a:lnTo>
                      <a:pt x="530339" y="158826"/>
                    </a:lnTo>
                    <a:lnTo>
                      <a:pt x="530339" y="175336"/>
                    </a:lnTo>
                    <a:lnTo>
                      <a:pt x="675474" y="175336"/>
                    </a:lnTo>
                    <a:lnTo>
                      <a:pt x="675474" y="159207"/>
                    </a:lnTo>
                    <a:lnTo>
                      <a:pt x="675474" y="158826"/>
                    </a:lnTo>
                    <a:lnTo>
                      <a:pt x="675474" y="136042"/>
                    </a:lnTo>
                    <a:lnTo>
                      <a:pt x="659358" y="136042"/>
                    </a:lnTo>
                    <a:lnTo>
                      <a:pt x="659358" y="158826"/>
                    </a:lnTo>
                    <a:lnTo>
                      <a:pt x="546442" y="158826"/>
                    </a:lnTo>
                    <a:lnTo>
                      <a:pt x="546442" y="135966"/>
                    </a:lnTo>
                    <a:lnTo>
                      <a:pt x="675474" y="135966"/>
                    </a:lnTo>
                    <a:lnTo>
                      <a:pt x="675474" y="119456"/>
                    </a:lnTo>
                    <a:close/>
                    <a:moveTo>
                      <a:pt x="675474" y="41986"/>
                    </a:moveTo>
                    <a:lnTo>
                      <a:pt x="530339" y="41986"/>
                    </a:lnTo>
                    <a:lnTo>
                      <a:pt x="530339" y="57226"/>
                    </a:lnTo>
                    <a:lnTo>
                      <a:pt x="530339" y="80086"/>
                    </a:lnTo>
                    <a:lnTo>
                      <a:pt x="530339" y="96596"/>
                    </a:lnTo>
                    <a:lnTo>
                      <a:pt x="675474" y="96596"/>
                    </a:lnTo>
                    <a:lnTo>
                      <a:pt x="675474" y="80683"/>
                    </a:lnTo>
                    <a:lnTo>
                      <a:pt x="675474" y="80086"/>
                    </a:lnTo>
                    <a:lnTo>
                      <a:pt x="675474" y="57518"/>
                    </a:lnTo>
                    <a:lnTo>
                      <a:pt x="659358" y="57518"/>
                    </a:lnTo>
                    <a:lnTo>
                      <a:pt x="659358" y="80086"/>
                    </a:lnTo>
                    <a:lnTo>
                      <a:pt x="546442" y="80086"/>
                    </a:lnTo>
                    <a:lnTo>
                      <a:pt x="546442" y="57226"/>
                    </a:lnTo>
                    <a:lnTo>
                      <a:pt x="675474" y="57226"/>
                    </a:lnTo>
                    <a:lnTo>
                      <a:pt x="675474" y="41986"/>
                    </a:lnTo>
                    <a:close/>
                    <a:moveTo>
                      <a:pt x="717080" y="0"/>
                    </a:moveTo>
                    <a:lnTo>
                      <a:pt x="700976" y="0"/>
                    </a:lnTo>
                    <a:lnTo>
                      <a:pt x="700976" y="16090"/>
                    </a:lnTo>
                    <a:lnTo>
                      <a:pt x="700976" y="401459"/>
                    </a:lnTo>
                    <a:lnTo>
                      <a:pt x="673011" y="401459"/>
                    </a:lnTo>
                    <a:lnTo>
                      <a:pt x="667664" y="387083"/>
                    </a:lnTo>
                    <a:lnTo>
                      <a:pt x="661682" y="370992"/>
                    </a:lnTo>
                    <a:lnTo>
                      <a:pt x="544118" y="370992"/>
                    </a:lnTo>
                    <a:lnTo>
                      <a:pt x="532777" y="401459"/>
                    </a:lnTo>
                    <a:lnTo>
                      <a:pt x="504825" y="401459"/>
                    </a:lnTo>
                    <a:lnTo>
                      <a:pt x="504825" y="16090"/>
                    </a:lnTo>
                    <a:lnTo>
                      <a:pt x="700976" y="16090"/>
                    </a:lnTo>
                    <a:lnTo>
                      <a:pt x="700976" y="0"/>
                    </a:lnTo>
                    <a:lnTo>
                      <a:pt x="488708" y="0"/>
                    </a:lnTo>
                    <a:lnTo>
                      <a:pt x="488708" y="417576"/>
                    </a:lnTo>
                    <a:lnTo>
                      <a:pt x="543991" y="417576"/>
                    </a:lnTo>
                    <a:lnTo>
                      <a:pt x="549986" y="401459"/>
                    </a:lnTo>
                    <a:lnTo>
                      <a:pt x="555332" y="387083"/>
                    </a:lnTo>
                    <a:lnTo>
                      <a:pt x="650468" y="387083"/>
                    </a:lnTo>
                    <a:lnTo>
                      <a:pt x="661797" y="417576"/>
                    </a:lnTo>
                    <a:lnTo>
                      <a:pt x="717080" y="417576"/>
                    </a:lnTo>
                    <a:lnTo>
                      <a:pt x="717080" y="401459"/>
                    </a:lnTo>
                    <a:lnTo>
                      <a:pt x="717080" y="16090"/>
                    </a:lnTo>
                    <a:lnTo>
                      <a:pt x="717080" y="0"/>
                    </a:lnTo>
                    <a:close/>
                  </a:path>
                </a:pathLst>
              </a:custGeom>
              <a:solidFill>
                <a:srgbClr val="01020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" name="object 55">
              <a:extLst>
                <a:ext uri="{FF2B5EF4-FFF2-40B4-BE49-F238E27FC236}">
                  <a16:creationId xmlns:a16="http://schemas.microsoft.com/office/drawing/2014/main" id="{42722F57-E619-22C0-EEC6-37BE0B85B9DB}"/>
                </a:ext>
              </a:extLst>
            </p:cNvPr>
            <p:cNvGrpSpPr/>
            <p:nvPr/>
          </p:nvGrpSpPr>
          <p:grpSpPr>
            <a:xfrm>
              <a:off x="6273720" y="1897920"/>
              <a:ext cx="827640" cy="827640"/>
              <a:chOff x="6273720" y="1897920"/>
              <a:chExt cx="827640" cy="827640"/>
            </a:xfrm>
          </p:grpSpPr>
          <p:sp>
            <p:nvSpPr>
              <p:cNvPr id="25" name="object 56">
                <a:extLst>
                  <a:ext uri="{FF2B5EF4-FFF2-40B4-BE49-F238E27FC236}">
                    <a16:creationId xmlns:a16="http://schemas.microsoft.com/office/drawing/2014/main" id="{6DEF04C0-FABE-311A-3708-A804B4225A31}"/>
                  </a:ext>
                </a:extLst>
              </p:cNvPr>
              <p:cNvSpPr/>
              <p:nvPr/>
            </p:nvSpPr>
            <p:spPr>
              <a:xfrm>
                <a:off x="6273720" y="1897920"/>
                <a:ext cx="827640" cy="827640"/>
              </a:xfrm>
              <a:custGeom>
                <a:avLst/>
                <a:gdLst/>
                <a:ahLst/>
                <a:cxnLst/>
                <a:rect l="l" t="t" r="r" b="b"/>
                <a:pathLst>
                  <a:path w="828039" h="828040">
                    <a:moveTo>
                      <a:pt x="828001" y="0"/>
                    </a:moveTo>
                    <a:lnTo>
                      <a:pt x="0" y="0"/>
                    </a:lnTo>
                    <a:lnTo>
                      <a:pt x="0" y="828001"/>
                    </a:lnTo>
                    <a:lnTo>
                      <a:pt x="828001" y="828001"/>
                    </a:lnTo>
                    <a:lnTo>
                      <a:pt x="828001" y="0"/>
                    </a:lnTo>
                    <a:close/>
                  </a:path>
                </a:pathLst>
              </a:custGeom>
              <a:solidFill>
                <a:srgbClr val="0079C1">
                  <a:alpha val="35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" name="object 57">
                <a:extLst>
                  <a:ext uri="{FF2B5EF4-FFF2-40B4-BE49-F238E27FC236}">
                    <a16:creationId xmlns:a16="http://schemas.microsoft.com/office/drawing/2014/main" id="{83663BCB-409F-C16D-2C30-E1A0A7047950}"/>
                  </a:ext>
                </a:extLst>
              </p:cNvPr>
              <p:cNvSpPr/>
              <p:nvPr/>
            </p:nvSpPr>
            <p:spPr>
              <a:xfrm>
                <a:off x="6453360" y="2103840"/>
                <a:ext cx="469080" cy="416160"/>
              </a:xfrm>
              <a:custGeom>
                <a:avLst/>
                <a:gdLst/>
                <a:ahLst/>
                <a:cxnLst/>
                <a:rect l="l" t="t" r="r" b="b"/>
                <a:pathLst>
                  <a:path w="469264" h="416559">
                    <a:moveTo>
                      <a:pt x="241604" y="322516"/>
                    </a:moveTo>
                    <a:lnTo>
                      <a:pt x="227215" y="322516"/>
                    </a:lnTo>
                    <a:lnTo>
                      <a:pt x="227215" y="336905"/>
                    </a:lnTo>
                    <a:lnTo>
                      <a:pt x="241604" y="336905"/>
                    </a:lnTo>
                    <a:lnTo>
                      <a:pt x="241604" y="322516"/>
                    </a:lnTo>
                    <a:close/>
                    <a:moveTo>
                      <a:pt x="438810" y="37185"/>
                    </a:moveTo>
                    <a:lnTo>
                      <a:pt x="431317" y="29692"/>
                    </a:lnTo>
                    <a:lnTo>
                      <a:pt x="422236" y="29692"/>
                    </a:lnTo>
                    <a:lnTo>
                      <a:pt x="422236" y="46405"/>
                    </a:lnTo>
                    <a:lnTo>
                      <a:pt x="422236" y="293535"/>
                    </a:lnTo>
                    <a:lnTo>
                      <a:pt x="421246" y="294551"/>
                    </a:lnTo>
                    <a:lnTo>
                      <a:pt x="46990" y="294551"/>
                    </a:lnTo>
                    <a:lnTo>
                      <a:pt x="45986" y="293535"/>
                    </a:lnTo>
                    <a:lnTo>
                      <a:pt x="46113" y="46266"/>
                    </a:lnTo>
                    <a:lnTo>
                      <a:pt x="422236" y="46405"/>
                    </a:lnTo>
                    <a:lnTo>
                      <a:pt x="422236" y="29692"/>
                    </a:lnTo>
                    <a:lnTo>
                      <a:pt x="36906" y="29692"/>
                    </a:lnTo>
                    <a:lnTo>
                      <a:pt x="29425" y="37185"/>
                    </a:lnTo>
                    <a:lnTo>
                      <a:pt x="29425" y="292290"/>
                    </a:lnTo>
                    <a:lnTo>
                      <a:pt x="30911" y="299605"/>
                    </a:lnTo>
                    <a:lnTo>
                      <a:pt x="34950" y="305587"/>
                    </a:lnTo>
                    <a:lnTo>
                      <a:pt x="40919" y="309626"/>
                    </a:lnTo>
                    <a:lnTo>
                      <a:pt x="48234" y="311111"/>
                    </a:lnTo>
                    <a:lnTo>
                      <a:pt x="419989" y="311111"/>
                    </a:lnTo>
                    <a:lnTo>
                      <a:pt x="438810" y="292290"/>
                    </a:lnTo>
                    <a:lnTo>
                      <a:pt x="438810" y="46266"/>
                    </a:lnTo>
                    <a:lnTo>
                      <a:pt x="438810" y="37185"/>
                    </a:lnTo>
                    <a:close/>
                    <a:moveTo>
                      <a:pt x="468833" y="23812"/>
                    </a:moveTo>
                    <a:lnTo>
                      <a:pt x="467360" y="16560"/>
                    </a:lnTo>
                    <a:lnTo>
                      <a:pt x="466953" y="14554"/>
                    </a:lnTo>
                    <a:lnTo>
                      <a:pt x="461835" y="6985"/>
                    </a:lnTo>
                    <a:lnTo>
                      <a:pt x="454266" y="1866"/>
                    </a:lnTo>
                    <a:lnTo>
                      <a:pt x="452259" y="1473"/>
                    </a:lnTo>
                    <a:lnTo>
                      <a:pt x="452259" y="19812"/>
                    </a:lnTo>
                    <a:lnTo>
                      <a:pt x="452259" y="344614"/>
                    </a:lnTo>
                    <a:lnTo>
                      <a:pt x="448551" y="348335"/>
                    </a:lnTo>
                    <a:lnTo>
                      <a:pt x="283349" y="348335"/>
                    </a:lnTo>
                    <a:lnTo>
                      <a:pt x="283349" y="364896"/>
                    </a:lnTo>
                    <a:lnTo>
                      <a:pt x="283349" y="401739"/>
                    </a:lnTo>
                    <a:lnTo>
                      <a:pt x="185470" y="401739"/>
                    </a:lnTo>
                    <a:lnTo>
                      <a:pt x="185470" y="364896"/>
                    </a:lnTo>
                    <a:lnTo>
                      <a:pt x="283349" y="364896"/>
                    </a:lnTo>
                    <a:lnTo>
                      <a:pt x="283349" y="348335"/>
                    </a:lnTo>
                    <a:lnTo>
                      <a:pt x="20269" y="348335"/>
                    </a:lnTo>
                    <a:lnTo>
                      <a:pt x="16560" y="344614"/>
                    </a:lnTo>
                    <a:lnTo>
                      <a:pt x="16560" y="19812"/>
                    </a:lnTo>
                    <a:lnTo>
                      <a:pt x="19812" y="16560"/>
                    </a:lnTo>
                    <a:lnTo>
                      <a:pt x="449008" y="16560"/>
                    </a:lnTo>
                    <a:lnTo>
                      <a:pt x="452259" y="19812"/>
                    </a:lnTo>
                    <a:lnTo>
                      <a:pt x="452259" y="1473"/>
                    </a:lnTo>
                    <a:lnTo>
                      <a:pt x="445020" y="0"/>
                    </a:lnTo>
                    <a:lnTo>
                      <a:pt x="23812" y="0"/>
                    </a:lnTo>
                    <a:lnTo>
                      <a:pt x="14541" y="1866"/>
                    </a:lnTo>
                    <a:lnTo>
                      <a:pt x="6972" y="6985"/>
                    </a:lnTo>
                    <a:lnTo>
                      <a:pt x="1866" y="14554"/>
                    </a:lnTo>
                    <a:lnTo>
                      <a:pt x="0" y="23812"/>
                    </a:lnTo>
                    <a:lnTo>
                      <a:pt x="0" y="340055"/>
                    </a:lnTo>
                    <a:lnTo>
                      <a:pt x="1955" y="349719"/>
                    </a:lnTo>
                    <a:lnTo>
                      <a:pt x="7277" y="357619"/>
                    </a:lnTo>
                    <a:lnTo>
                      <a:pt x="15189" y="362940"/>
                    </a:lnTo>
                    <a:lnTo>
                      <a:pt x="24853" y="364896"/>
                    </a:lnTo>
                    <a:lnTo>
                      <a:pt x="171069" y="364896"/>
                    </a:lnTo>
                    <a:lnTo>
                      <a:pt x="171069" y="401739"/>
                    </a:lnTo>
                    <a:lnTo>
                      <a:pt x="136855" y="401739"/>
                    </a:lnTo>
                    <a:lnTo>
                      <a:pt x="136855" y="416115"/>
                    </a:lnTo>
                    <a:lnTo>
                      <a:pt x="171069" y="416115"/>
                    </a:lnTo>
                    <a:lnTo>
                      <a:pt x="297751" y="416115"/>
                    </a:lnTo>
                    <a:lnTo>
                      <a:pt x="331965" y="416115"/>
                    </a:lnTo>
                    <a:lnTo>
                      <a:pt x="331965" y="401739"/>
                    </a:lnTo>
                    <a:lnTo>
                      <a:pt x="297751" y="401739"/>
                    </a:lnTo>
                    <a:lnTo>
                      <a:pt x="297751" y="364896"/>
                    </a:lnTo>
                    <a:lnTo>
                      <a:pt x="443979" y="364896"/>
                    </a:lnTo>
                    <a:lnTo>
                      <a:pt x="453631" y="362940"/>
                    </a:lnTo>
                    <a:lnTo>
                      <a:pt x="461543" y="357619"/>
                    </a:lnTo>
                    <a:lnTo>
                      <a:pt x="466864" y="349719"/>
                    </a:lnTo>
                    <a:lnTo>
                      <a:pt x="467144" y="348335"/>
                    </a:lnTo>
                    <a:lnTo>
                      <a:pt x="468833" y="340055"/>
                    </a:lnTo>
                    <a:lnTo>
                      <a:pt x="468833" y="23812"/>
                    </a:lnTo>
                    <a:close/>
                  </a:path>
                </a:pathLst>
              </a:custGeom>
              <a:solidFill>
                <a:srgbClr val="01020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" name="object 46">
              <a:extLst>
                <a:ext uri="{FF2B5EF4-FFF2-40B4-BE49-F238E27FC236}">
                  <a16:creationId xmlns:a16="http://schemas.microsoft.com/office/drawing/2014/main" id="{6404A23E-20BC-61B2-D708-D8988452EF3F}"/>
                </a:ext>
              </a:extLst>
            </p:cNvPr>
            <p:cNvGrpSpPr/>
            <p:nvPr/>
          </p:nvGrpSpPr>
          <p:grpSpPr>
            <a:xfrm>
              <a:off x="8007840" y="1888920"/>
              <a:ext cx="827640" cy="827640"/>
              <a:chOff x="8007840" y="1888920"/>
              <a:chExt cx="827640" cy="827640"/>
            </a:xfrm>
          </p:grpSpPr>
          <p:sp>
            <p:nvSpPr>
              <p:cNvPr id="20" name="object 47">
                <a:extLst>
                  <a:ext uri="{FF2B5EF4-FFF2-40B4-BE49-F238E27FC236}">
                    <a16:creationId xmlns:a16="http://schemas.microsoft.com/office/drawing/2014/main" id="{19A8F58E-00D2-F0CB-F230-D462ABF1FA46}"/>
                  </a:ext>
                </a:extLst>
              </p:cNvPr>
              <p:cNvSpPr/>
              <p:nvPr/>
            </p:nvSpPr>
            <p:spPr>
              <a:xfrm>
                <a:off x="8007840" y="1888920"/>
                <a:ext cx="827640" cy="827640"/>
              </a:xfrm>
              <a:custGeom>
                <a:avLst/>
                <a:gdLst/>
                <a:ahLst/>
                <a:cxnLst/>
                <a:rect l="l" t="t" r="r" b="b"/>
                <a:pathLst>
                  <a:path w="828039" h="828040">
                    <a:moveTo>
                      <a:pt x="828001" y="0"/>
                    </a:moveTo>
                    <a:lnTo>
                      <a:pt x="0" y="0"/>
                    </a:lnTo>
                    <a:lnTo>
                      <a:pt x="0" y="828001"/>
                    </a:lnTo>
                    <a:lnTo>
                      <a:pt x="828001" y="828001"/>
                    </a:lnTo>
                    <a:lnTo>
                      <a:pt x="828001" y="0"/>
                    </a:lnTo>
                    <a:close/>
                  </a:path>
                </a:pathLst>
              </a:custGeom>
              <a:solidFill>
                <a:srgbClr val="0079C1">
                  <a:alpha val="35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object 48">
                <a:extLst>
                  <a:ext uri="{FF2B5EF4-FFF2-40B4-BE49-F238E27FC236}">
                    <a16:creationId xmlns:a16="http://schemas.microsoft.com/office/drawing/2014/main" id="{7F7CC838-95D3-A16C-0CC9-7B4CBDCA6C3E}"/>
                  </a:ext>
                </a:extLst>
              </p:cNvPr>
              <p:cNvSpPr/>
              <p:nvPr/>
            </p:nvSpPr>
            <p:spPr>
              <a:xfrm>
                <a:off x="8191080" y="2122920"/>
                <a:ext cx="333720" cy="359640"/>
              </a:xfrm>
              <a:custGeom>
                <a:avLst/>
                <a:gdLst/>
                <a:ahLst/>
                <a:cxnLst/>
                <a:rect l="l" t="t" r="r" b="b"/>
                <a:pathLst>
                  <a:path w="334010" h="360045">
                    <a:moveTo>
                      <a:pt x="116789" y="276860"/>
                    </a:moveTo>
                    <a:lnTo>
                      <a:pt x="101638" y="276860"/>
                    </a:lnTo>
                    <a:lnTo>
                      <a:pt x="101638" y="292011"/>
                    </a:lnTo>
                    <a:lnTo>
                      <a:pt x="116789" y="292011"/>
                    </a:lnTo>
                    <a:lnTo>
                      <a:pt x="116789" y="276860"/>
                    </a:lnTo>
                    <a:close/>
                    <a:moveTo>
                      <a:pt x="116789" y="233413"/>
                    </a:moveTo>
                    <a:lnTo>
                      <a:pt x="101638" y="233413"/>
                    </a:lnTo>
                    <a:lnTo>
                      <a:pt x="101638" y="248564"/>
                    </a:lnTo>
                    <a:lnTo>
                      <a:pt x="116789" y="248564"/>
                    </a:lnTo>
                    <a:lnTo>
                      <a:pt x="116789" y="233413"/>
                    </a:lnTo>
                    <a:close/>
                    <a:moveTo>
                      <a:pt x="219011" y="53340"/>
                    </a:moveTo>
                    <a:lnTo>
                      <a:pt x="215963" y="40500"/>
                    </a:lnTo>
                    <a:lnTo>
                      <a:pt x="215671" y="39255"/>
                    </a:lnTo>
                    <a:lnTo>
                      <a:pt x="208356" y="26098"/>
                    </a:lnTo>
                    <a:lnTo>
                      <a:pt x="204393" y="18872"/>
                    </a:lnTo>
                    <a:lnTo>
                      <a:pt x="203352" y="16586"/>
                    </a:lnTo>
                    <a:lnTo>
                      <a:pt x="203352" y="55270"/>
                    </a:lnTo>
                    <a:lnTo>
                      <a:pt x="203352" y="344805"/>
                    </a:lnTo>
                    <a:lnTo>
                      <a:pt x="15341" y="344805"/>
                    </a:lnTo>
                    <a:lnTo>
                      <a:pt x="15341" y="55270"/>
                    </a:lnTo>
                    <a:lnTo>
                      <a:pt x="203352" y="55270"/>
                    </a:lnTo>
                    <a:lnTo>
                      <a:pt x="203352" y="16586"/>
                    </a:lnTo>
                    <a:lnTo>
                      <a:pt x="202323" y="14325"/>
                    </a:lnTo>
                    <a:lnTo>
                      <a:pt x="198996" y="7035"/>
                    </a:lnTo>
                    <a:lnTo>
                      <a:pt x="198996" y="40500"/>
                    </a:lnTo>
                    <a:lnTo>
                      <a:pt x="19545" y="40500"/>
                    </a:lnTo>
                    <a:lnTo>
                      <a:pt x="24168" y="31203"/>
                    </a:lnTo>
                    <a:lnTo>
                      <a:pt x="28778" y="21818"/>
                    </a:lnTo>
                    <a:lnTo>
                      <a:pt x="32664" y="14973"/>
                    </a:lnTo>
                    <a:lnTo>
                      <a:pt x="36131" y="14452"/>
                    </a:lnTo>
                    <a:lnTo>
                      <a:pt x="143065" y="14401"/>
                    </a:lnTo>
                    <a:lnTo>
                      <a:pt x="166649" y="14414"/>
                    </a:lnTo>
                    <a:lnTo>
                      <a:pt x="176695" y="14376"/>
                    </a:lnTo>
                    <a:lnTo>
                      <a:pt x="180543" y="14325"/>
                    </a:lnTo>
                    <a:lnTo>
                      <a:pt x="184480" y="14325"/>
                    </a:lnTo>
                    <a:lnTo>
                      <a:pt x="187083" y="16040"/>
                    </a:lnTo>
                    <a:lnTo>
                      <a:pt x="190436" y="23571"/>
                    </a:lnTo>
                    <a:lnTo>
                      <a:pt x="194360" y="31267"/>
                    </a:lnTo>
                    <a:lnTo>
                      <a:pt x="198996" y="40500"/>
                    </a:lnTo>
                    <a:lnTo>
                      <a:pt x="198996" y="7035"/>
                    </a:lnTo>
                    <a:lnTo>
                      <a:pt x="194678" y="2451"/>
                    </a:lnTo>
                    <a:lnTo>
                      <a:pt x="187896" y="0"/>
                    </a:lnTo>
                    <a:lnTo>
                      <a:pt x="30619" y="76"/>
                    </a:lnTo>
                    <a:lnTo>
                      <a:pt x="24282" y="2273"/>
                    </a:lnTo>
                    <a:lnTo>
                      <a:pt x="19875" y="6692"/>
                    </a:lnTo>
                    <a:lnTo>
                      <a:pt x="16268" y="14452"/>
                    </a:lnTo>
                    <a:lnTo>
                      <a:pt x="13538" y="20243"/>
                    </a:lnTo>
                    <a:lnTo>
                      <a:pt x="10604" y="26263"/>
                    </a:lnTo>
                    <a:lnTo>
                      <a:pt x="7785" y="31915"/>
                    </a:lnTo>
                    <a:lnTo>
                      <a:pt x="4838" y="37719"/>
                    </a:lnTo>
                    <a:lnTo>
                      <a:pt x="127" y="47421"/>
                    </a:lnTo>
                    <a:lnTo>
                      <a:pt x="0" y="352590"/>
                    </a:lnTo>
                    <a:lnTo>
                      <a:pt x="965" y="355828"/>
                    </a:lnTo>
                    <a:lnTo>
                      <a:pt x="2959" y="358190"/>
                    </a:lnTo>
                    <a:lnTo>
                      <a:pt x="6756" y="360006"/>
                    </a:lnTo>
                    <a:lnTo>
                      <a:pt x="212598" y="360006"/>
                    </a:lnTo>
                    <a:lnTo>
                      <a:pt x="212915" y="359803"/>
                    </a:lnTo>
                    <a:lnTo>
                      <a:pt x="216649" y="357606"/>
                    </a:lnTo>
                    <a:lnTo>
                      <a:pt x="218097" y="354507"/>
                    </a:lnTo>
                    <a:lnTo>
                      <a:pt x="218059" y="344805"/>
                    </a:lnTo>
                    <a:lnTo>
                      <a:pt x="217932" y="246240"/>
                    </a:lnTo>
                    <a:lnTo>
                      <a:pt x="217932" y="76377"/>
                    </a:lnTo>
                    <a:lnTo>
                      <a:pt x="218922" y="55270"/>
                    </a:lnTo>
                    <a:lnTo>
                      <a:pt x="219011" y="53340"/>
                    </a:lnTo>
                    <a:close/>
                    <a:moveTo>
                      <a:pt x="333438" y="37553"/>
                    </a:moveTo>
                    <a:lnTo>
                      <a:pt x="230987" y="147929"/>
                    </a:lnTo>
                    <a:lnTo>
                      <a:pt x="230987" y="164503"/>
                    </a:lnTo>
                    <a:lnTo>
                      <a:pt x="231368" y="186474"/>
                    </a:lnTo>
                    <a:lnTo>
                      <a:pt x="333438" y="295897"/>
                    </a:lnTo>
                    <a:lnTo>
                      <a:pt x="333070" y="273926"/>
                    </a:lnTo>
                    <a:lnTo>
                      <a:pt x="233070" y="166725"/>
                    </a:lnTo>
                    <a:lnTo>
                      <a:pt x="333438" y="58585"/>
                    </a:lnTo>
                    <a:lnTo>
                      <a:pt x="333438" y="37553"/>
                    </a:lnTo>
                    <a:close/>
                  </a:path>
                </a:pathLst>
              </a:custGeom>
              <a:solidFill>
                <a:srgbClr val="01020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pic>
            <p:nvPicPr>
              <p:cNvPr id="22" name="object 49">
                <a:extLst>
                  <a:ext uri="{FF2B5EF4-FFF2-40B4-BE49-F238E27FC236}">
                    <a16:creationId xmlns:a16="http://schemas.microsoft.com/office/drawing/2014/main" id="{E30FC86A-5836-182F-36DD-901FECDBF21B}"/>
                  </a:ext>
                </a:extLst>
              </p:cNvPr>
              <p:cNvPicPr/>
              <p:nvPr/>
            </p:nvPicPr>
            <p:blipFill>
              <a:blip r:embed="rId5"/>
              <a:stretch/>
            </p:blipFill>
            <p:spPr>
              <a:xfrm>
                <a:off x="8537040" y="2356200"/>
                <a:ext cx="115200" cy="1263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3" name="object 50">
                <a:extLst>
                  <a:ext uri="{FF2B5EF4-FFF2-40B4-BE49-F238E27FC236}">
                    <a16:creationId xmlns:a16="http://schemas.microsoft.com/office/drawing/2014/main" id="{717B7C32-9C76-8AE8-3B1E-EDCA8737AF7C}"/>
                  </a:ext>
                </a:extLst>
              </p:cNvPr>
              <p:cNvPicPr/>
              <p:nvPr/>
            </p:nvPicPr>
            <p:blipFill>
              <a:blip r:embed="rId6"/>
              <a:stretch/>
            </p:blipFill>
            <p:spPr>
              <a:xfrm>
                <a:off x="8537040" y="2122920"/>
                <a:ext cx="115560" cy="1252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4" name="object 51">
                <a:extLst>
                  <a:ext uri="{FF2B5EF4-FFF2-40B4-BE49-F238E27FC236}">
                    <a16:creationId xmlns:a16="http://schemas.microsoft.com/office/drawing/2014/main" id="{0B127813-D147-4BE8-BCF2-F466AC6C4E84}"/>
                  </a:ext>
                </a:extLst>
              </p:cNvPr>
              <p:cNvPicPr/>
              <p:nvPr/>
            </p:nvPicPr>
            <p:blipFill>
              <a:blip r:embed="rId7"/>
              <a:stretch/>
            </p:blipFill>
            <p:spPr>
              <a:xfrm>
                <a:off x="8232120" y="2204280"/>
                <a:ext cx="136080" cy="11556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11" name="object 61">
              <a:extLst>
                <a:ext uri="{FF2B5EF4-FFF2-40B4-BE49-F238E27FC236}">
                  <a16:creationId xmlns:a16="http://schemas.microsoft.com/office/drawing/2014/main" id="{7AC390A6-A473-4A14-BA8F-183CC9FF18CD}"/>
                </a:ext>
              </a:extLst>
            </p:cNvPr>
            <p:cNvGrpSpPr/>
            <p:nvPr/>
          </p:nvGrpSpPr>
          <p:grpSpPr>
            <a:xfrm>
              <a:off x="9681480" y="1888920"/>
              <a:ext cx="827640" cy="827640"/>
              <a:chOff x="9681480" y="1888920"/>
              <a:chExt cx="827640" cy="827640"/>
            </a:xfrm>
          </p:grpSpPr>
          <p:sp>
            <p:nvSpPr>
              <p:cNvPr id="18" name="object 62">
                <a:extLst>
                  <a:ext uri="{FF2B5EF4-FFF2-40B4-BE49-F238E27FC236}">
                    <a16:creationId xmlns:a16="http://schemas.microsoft.com/office/drawing/2014/main" id="{82B023A6-F8D9-7982-F68F-14EA3BE65CB4}"/>
                  </a:ext>
                </a:extLst>
              </p:cNvPr>
              <p:cNvSpPr/>
              <p:nvPr/>
            </p:nvSpPr>
            <p:spPr>
              <a:xfrm>
                <a:off x="9681480" y="1888920"/>
                <a:ext cx="827640" cy="827640"/>
              </a:xfrm>
              <a:custGeom>
                <a:avLst/>
                <a:gdLst/>
                <a:ahLst/>
                <a:cxnLst/>
                <a:rect l="l" t="t" r="r" b="b"/>
                <a:pathLst>
                  <a:path w="828040" h="828040">
                    <a:moveTo>
                      <a:pt x="828001" y="0"/>
                    </a:moveTo>
                    <a:lnTo>
                      <a:pt x="0" y="0"/>
                    </a:lnTo>
                    <a:lnTo>
                      <a:pt x="0" y="828001"/>
                    </a:lnTo>
                    <a:lnTo>
                      <a:pt x="828001" y="828001"/>
                    </a:lnTo>
                    <a:lnTo>
                      <a:pt x="828001" y="0"/>
                    </a:lnTo>
                    <a:close/>
                  </a:path>
                </a:pathLst>
              </a:custGeom>
              <a:solidFill>
                <a:srgbClr val="0079C1">
                  <a:alpha val="35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object 63">
                <a:extLst>
                  <a:ext uri="{FF2B5EF4-FFF2-40B4-BE49-F238E27FC236}">
                    <a16:creationId xmlns:a16="http://schemas.microsoft.com/office/drawing/2014/main" id="{48FA082A-3DFB-6ADD-1BF5-C402073B2D61}"/>
                  </a:ext>
                </a:extLst>
              </p:cNvPr>
              <p:cNvSpPr/>
              <p:nvPr/>
            </p:nvSpPr>
            <p:spPr>
              <a:xfrm>
                <a:off x="9945360" y="2104920"/>
                <a:ext cx="299880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396240">
                    <a:moveTo>
                      <a:pt x="176250" y="25171"/>
                    </a:moveTo>
                    <a:lnTo>
                      <a:pt x="123926" y="25171"/>
                    </a:lnTo>
                    <a:lnTo>
                      <a:pt x="123926" y="39928"/>
                    </a:lnTo>
                    <a:lnTo>
                      <a:pt x="176250" y="39928"/>
                    </a:lnTo>
                    <a:lnTo>
                      <a:pt x="176250" y="25171"/>
                    </a:lnTo>
                    <a:close/>
                    <a:moveTo>
                      <a:pt x="300177" y="20586"/>
                    </a:moveTo>
                    <a:lnTo>
                      <a:pt x="284035" y="914"/>
                    </a:lnTo>
                    <a:lnTo>
                      <a:pt x="284035" y="18122"/>
                    </a:lnTo>
                    <a:lnTo>
                      <a:pt x="284035" y="50063"/>
                    </a:lnTo>
                    <a:lnTo>
                      <a:pt x="284035" y="66192"/>
                    </a:lnTo>
                    <a:lnTo>
                      <a:pt x="284035" y="329819"/>
                    </a:lnTo>
                    <a:lnTo>
                      <a:pt x="284035" y="345948"/>
                    </a:lnTo>
                    <a:lnTo>
                      <a:pt x="284035" y="377875"/>
                    </a:lnTo>
                    <a:lnTo>
                      <a:pt x="282041" y="379882"/>
                    </a:lnTo>
                    <a:lnTo>
                      <a:pt x="18122" y="379882"/>
                    </a:lnTo>
                    <a:lnTo>
                      <a:pt x="16116" y="377875"/>
                    </a:lnTo>
                    <a:lnTo>
                      <a:pt x="16116" y="345948"/>
                    </a:lnTo>
                    <a:lnTo>
                      <a:pt x="284035" y="345948"/>
                    </a:lnTo>
                    <a:lnTo>
                      <a:pt x="284035" y="329819"/>
                    </a:lnTo>
                    <a:lnTo>
                      <a:pt x="16116" y="329819"/>
                    </a:lnTo>
                    <a:lnTo>
                      <a:pt x="16116" y="66192"/>
                    </a:lnTo>
                    <a:lnTo>
                      <a:pt x="284035" y="66192"/>
                    </a:lnTo>
                    <a:lnTo>
                      <a:pt x="284035" y="50063"/>
                    </a:lnTo>
                    <a:lnTo>
                      <a:pt x="16116" y="50063"/>
                    </a:lnTo>
                    <a:lnTo>
                      <a:pt x="16116" y="18122"/>
                    </a:lnTo>
                    <a:lnTo>
                      <a:pt x="18122" y="16129"/>
                    </a:lnTo>
                    <a:lnTo>
                      <a:pt x="282041" y="16129"/>
                    </a:lnTo>
                    <a:lnTo>
                      <a:pt x="284035" y="18122"/>
                    </a:lnTo>
                    <a:lnTo>
                      <a:pt x="284035" y="914"/>
                    </a:lnTo>
                    <a:lnTo>
                      <a:pt x="279590" y="0"/>
                    </a:lnTo>
                    <a:lnTo>
                      <a:pt x="20574" y="0"/>
                    </a:lnTo>
                    <a:lnTo>
                      <a:pt x="12573" y="1625"/>
                    </a:lnTo>
                    <a:lnTo>
                      <a:pt x="6032" y="6045"/>
                    </a:lnTo>
                    <a:lnTo>
                      <a:pt x="1625" y="12585"/>
                    </a:lnTo>
                    <a:lnTo>
                      <a:pt x="0" y="20586"/>
                    </a:lnTo>
                    <a:lnTo>
                      <a:pt x="0" y="375412"/>
                    </a:lnTo>
                    <a:lnTo>
                      <a:pt x="1625" y="383413"/>
                    </a:lnTo>
                    <a:lnTo>
                      <a:pt x="6032" y="389966"/>
                    </a:lnTo>
                    <a:lnTo>
                      <a:pt x="12573" y="394385"/>
                    </a:lnTo>
                    <a:lnTo>
                      <a:pt x="20574" y="396011"/>
                    </a:lnTo>
                    <a:lnTo>
                      <a:pt x="279590" y="396011"/>
                    </a:lnTo>
                    <a:lnTo>
                      <a:pt x="300177" y="375412"/>
                    </a:lnTo>
                    <a:lnTo>
                      <a:pt x="300177" y="345948"/>
                    </a:lnTo>
                    <a:lnTo>
                      <a:pt x="300177" y="329819"/>
                    </a:lnTo>
                    <a:lnTo>
                      <a:pt x="300177" y="66192"/>
                    </a:lnTo>
                    <a:lnTo>
                      <a:pt x="300177" y="50063"/>
                    </a:lnTo>
                    <a:lnTo>
                      <a:pt x="300177" y="20586"/>
                    </a:lnTo>
                    <a:close/>
                  </a:path>
                </a:pathLst>
              </a:custGeom>
              <a:solidFill>
                <a:srgbClr val="01020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" name="TextBox 38">
              <a:extLst>
                <a:ext uri="{FF2B5EF4-FFF2-40B4-BE49-F238E27FC236}">
                  <a16:creationId xmlns:a16="http://schemas.microsoft.com/office/drawing/2014/main" id="{8990557F-CC35-E575-1B18-1AF151252CCE}"/>
                </a:ext>
              </a:extLst>
            </p:cNvPr>
            <p:cNvSpPr/>
            <p:nvPr/>
          </p:nvSpPr>
          <p:spPr>
            <a:xfrm>
              <a:off x="1140840" y="2741760"/>
              <a:ext cx="929880" cy="37551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lang="ru-RU" sz="1400" b="0" strike="noStrike" spc="9" dirty="0">
                  <a:solidFill>
                    <a:srgbClr val="010202"/>
                  </a:solidFill>
                  <a:latin typeface="Times New Roman"/>
                </a:rPr>
                <a:t>С</a:t>
              </a:r>
              <a:r>
                <a:rPr lang="ru-RU" sz="1400" b="0" strike="noStrike" spc="-1" dirty="0">
                  <a:solidFill>
                    <a:srgbClr val="010202"/>
                  </a:solidFill>
                  <a:latin typeface="Times New Roman"/>
                </a:rPr>
                <a:t>ер</a:t>
              </a:r>
              <a:r>
                <a:rPr lang="ru-RU" sz="1400" b="0" strike="noStrike" spc="-7" dirty="0">
                  <a:solidFill>
                    <a:srgbClr val="010202"/>
                  </a:solidFill>
                  <a:latin typeface="Times New Roman"/>
                </a:rPr>
                <a:t>в</a:t>
              </a:r>
              <a:r>
                <a:rPr lang="ru-RU" sz="1400" b="0" strike="noStrike" spc="-1" dirty="0">
                  <a:solidFill>
                    <a:srgbClr val="010202"/>
                  </a:solidFill>
                  <a:latin typeface="Times New Roman"/>
                </a:rPr>
                <a:t>ер</a:t>
              </a:r>
              <a:endParaRPr lang="ru-RU" sz="1400" b="0" strike="noStrike" spc="-1" dirty="0">
                <a:latin typeface="Arial"/>
              </a:endParaRPr>
            </a:p>
          </p:txBody>
        </p:sp>
        <p:sp>
          <p:nvSpPr>
            <p:cNvPr id="13" name="TextBox 39">
              <a:extLst>
                <a:ext uri="{FF2B5EF4-FFF2-40B4-BE49-F238E27FC236}">
                  <a16:creationId xmlns:a16="http://schemas.microsoft.com/office/drawing/2014/main" id="{13C8EB03-28F2-DC9F-D0BF-DE2FC9226ACB}"/>
                </a:ext>
              </a:extLst>
            </p:cNvPr>
            <p:cNvSpPr/>
            <p:nvPr/>
          </p:nvSpPr>
          <p:spPr>
            <a:xfrm>
              <a:off x="2744280" y="2752921"/>
              <a:ext cx="1076040" cy="37551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lang="ru-RU" sz="1400" b="0" strike="noStrike" spc="9" dirty="0">
                  <a:solidFill>
                    <a:srgbClr val="010202"/>
                  </a:solidFill>
                  <a:latin typeface="Times New Roman"/>
                </a:rPr>
                <a:t>Ноутбук</a:t>
              </a:r>
              <a:endParaRPr lang="ru-RU" sz="1400" b="0" strike="noStrike" spc="-1" dirty="0">
                <a:latin typeface="Arial"/>
              </a:endParaRPr>
            </a:p>
          </p:txBody>
        </p:sp>
        <p:sp>
          <p:nvSpPr>
            <p:cNvPr id="14" name="TextBox 40">
              <a:extLst>
                <a:ext uri="{FF2B5EF4-FFF2-40B4-BE49-F238E27FC236}">
                  <a16:creationId xmlns:a16="http://schemas.microsoft.com/office/drawing/2014/main" id="{1FF80C67-FCB5-85BF-6301-21D8F84CFC89}"/>
                </a:ext>
              </a:extLst>
            </p:cNvPr>
            <p:cNvSpPr/>
            <p:nvPr/>
          </p:nvSpPr>
          <p:spPr>
            <a:xfrm>
              <a:off x="4487401" y="2752922"/>
              <a:ext cx="1000079" cy="71507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lang="ru-RU" sz="1400" b="0" strike="noStrike" spc="9" dirty="0">
                  <a:solidFill>
                    <a:srgbClr val="010202"/>
                  </a:solidFill>
                  <a:latin typeface="Times New Roman"/>
                </a:rPr>
                <a:t>Рабочая</a:t>
              </a:r>
              <a:r>
                <a:rPr lang="ru-RU" sz="1800" b="0" strike="noStrike" spc="9" dirty="0">
                  <a:solidFill>
                    <a:srgbClr val="010202"/>
                  </a:solidFill>
                  <a:latin typeface="Times New Roman"/>
                </a:rPr>
                <a:t> </a:t>
              </a:r>
              <a:r>
                <a:rPr lang="ru-RU" sz="1400" b="0" strike="noStrike" spc="9" dirty="0">
                  <a:solidFill>
                    <a:srgbClr val="010202"/>
                  </a:solidFill>
                  <a:latin typeface="Times New Roman"/>
                </a:rPr>
                <a:t>станция</a:t>
              </a:r>
              <a:endParaRPr lang="ru-RU" sz="1400" b="0" strike="noStrike" spc="-1" dirty="0">
                <a:latin typeface="Arial"/>
              </a:endParaRPr>
            </a:p>
          </p:txBody>
        </p:sp>
        <p:sp>
          <p:nvSpPr>
            <p:cNvPr id="15" name="TextBox 41">
              <a:extLst>
                <a:ext uri="{FF2B5EF4-FFF2-40B4-BE49-F238E27FC236}">
                  <a16:creationId xmlns:a16="http://schemas.microsoft.com/office/drawing/2014/main" id="{984CF13A-1E0B-7900-5064-F0BEF1BC6B8A}"/>
                </a:ext>
              </a:extLst>
            </p:cNvPr>
            <p:cNvSpPr/>
            <p:nvPr/>
          </p:nvSpPr>
          <p:spPr>
            <a:xfrm>
              <a:off x="6079679" y="2773440"/>
              <a:ext cx="1216080" cy="37551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lang="ru-RU" sz="1400" b="0" strike="noStrike" spc="9" dirty="0">
                  <a:solidFill>
                    <a:srgbClr val="010202"/>
                  </a:solidFill>
                  <a:latin typeface="Times New Roman"/>
                </a:rPr>
                <a:t>Моноблок</a:t>
              </a:r>
              <a:endParaRPr lang="ru-RU" sz="1400" b="0" strike="noStrike" spc="-1" dirty="0">
                <a:latin typeface="Arial"/>
              </a:endParaRPr>
            </a:p>
          </p:txBody>
        </p:sp>
        <p:sp>
          <p:nvSpPr>
            <p:cNvPr id="16" name="TextBox 42">
              <a:extLst>
                <a:ext uri="{FF2B5EF4-FFF2-40B4-BE49-F238E27FC236}">
                  <a16:creationId xmlns:a16="http://schemas.microsoft.com/office/drawing/2014/main" id="{E6C8ED31-ED57-2D48-186F-26C98EA26C98}"/>
                </a:ext>
              </a:extLst>
            </p:cNvPr>
            <p:cNvSpPr/>
            <p:nvPr/>
          </p:nvSpPr>
          <p:spPr>
            <a:xfrm>
              <a:off x="7957079" y="2733840"/>
              <a:ext cx="929880" cy="63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lang="ru-RU" sz="1400" b="0" strike="noStrike" spc="9" dirty="0">
                  <a:solidFill>
                    <a:srgbClr val="010202"/>
                  </a:solidFill>
                  <a:latin typeface="Times New Roman"/>
                </a:rPr>
                <a:t>Тонкий клиент</a:t>
              </a:r>
              <a:endParaRPr lang="ru-RU" sz="1400" b="0" strike="noStrike" spc="-1" dirty="0">
                <a:latin typeface="Arial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FD3DE4DD-22FE-19F2-790E-D9697765E5AA}"/>
                </a:ext>
              </a:extLst>
            </p:cNvPr>
            <p:cNvSpPr/>
            <p:nvPr/>
          </p:nvSpPr>
          <p:spPr>
            <a:xfrm>
              <a:off x="9513360" y="2752920"/>
              <a:ext cx="1163880" cy="37551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lang="ru-RU" sz="1400" strike="noStrike" spc="9" dirty="0">
                  <a:solidFill>
                    <a:srgbClr val="010202"/>
                  </a:solidFill>
                  <a:latin typeface="Times New Roman"/>
                </a:rPr>
                <a:t>Планшет</a:t>
              </a:r>
              <a:endParaRPr lang="ru-RU" sz="1400" strike="noStrike" spc="-1" dirty="0">
                <a:latin typeface="Arial"/>
              </a:endParaRPr>
            </a:p>
          </p:txBody>
        </p:sp>
      </p:grpSp>
      <p:grpSp>
        <p:nvGrpSpPr>
          <p:cNvPr id="131" name="Группа 2048">
            <a:extLst>
              <a:ext uri="{FF2B5EF4-FFF2-40B4-BE49-F238E27FC236}">
                <a16:creationId xmlns:a16="http://schemas.microsoft.com/office/drawing/2014/main" id="{3A2D6104-CDB8-1EE1-02D6-95CBD7077BD9}"/>
              </a:ext>
            </a:extLst>
          </p:cNvPr>
          <p:cNvGrpSpPr/>
          <p:nvPr/>
        </p:nvGrpSpPr>
        <p:grpSpPr>
          <a:xfrm>
            <a:off x="1795722" y="5189625"/>
            <a:ext cx="6115532" cy="1573058"/>
            <a:chOff x="2548800" y="4348080"/>
            <a:chExt cx="7227337" cy="1859040"/>
          </a:xfrm>
        </p:grpSpPr>
        <p:pic>
          <p:nvPicPr>
            <p:cNvPr id="132" name="object 91">
              <a:extLst>
                <a:ext uri="{FF2B5EF4-FFF2-40B4-BE49-F238E27FC236}">
                  <a16:creationId xmlns:a16="http://schemas.microsoft.com/office/drawing/2014/main" id="{586AA4C4-F9D7-6841-A572-14128637EA72}"/>
                </a:ext>
              </a:extLst>
            </p:cNvPr>
            <p:cNvPicPr/>
            <p:nvPr/>
          </p:nvPicPr>
          <p:blipFill>
            <a:blip r:embed="rId8"/>
            <a:stretch/>
          </p:blipFill>
          <p:spPr>
            <a:xfrm>
              <a:off x="2548800" y="4348080"/>
              <a:ext cx="1849680" cy="184968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33" name="object 102">
              <a:extLst>
                <a:ext uri="{FF2B5EF4-FFF2-40B4-BE49-F238E27FC236}">
                  <a16:creationId xmlns:a16="http://schemas.microsoft.com/office/drawing/2014/main" id="{BC6A9409-7AB4-58A8-7ECB-6C373BD185E7}"/>
                </a:ext>
              </a:extLst>
            </p:cNvPr>
            <p:cNvGrpSpPr/>
            <p:nvPr/>
          </p:nvGrpSpPr>
          <p:grpSpPr>
            <a:xfrm>
              <a:off x="3250080" y="4939560"/>
              <a:ext cx="5263200" cy="648720"/>
              <a:chOff x="3250080" y="4939560"/>
              <a:chExt cx="5263200" cy="648720"/>
            </a:xfrm>
          </p:grpSpPr>
          <p:pic>
            <p:nvPicPr>
              <p:cNvPr id="143" name="object 103">
                <a:extLst>
                  <a:ext uri="{FF2B5EF4-FFF2-40B4-BE49-F238E27FC236}">
                    <a16:creationId xmlns:a16="http://schemas.microsoft.com/office/drawing/2014/main" id="{2D2741E4-DA0D-E7A5-0055-34668E27F322}"/>
                  </a:ext>
                </a:extLst>
              </p:cNvPr>
              <p:cNvPicPr/>
              <p:nvPr/>
            </p:nvPicPr>
            <p:blipFill>
              <a:blip r:embed="rId9"/>
              <a:stretch/>
            </p:blipFill>
            <p:spPr>
              <a:xfrm>
                <a:off x="5509440" y="4939560"/>
                <a:ext cx="647640" cy="6476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44" name="object 104">
                <a:extLst>
                  <a:ext uri="{FF2B5EF4-FFF2-40B4-BE49-F238E27FC236}">
                    <a16:creationId xmlns:a16="http://schemas.microsoft.com/office/drawing/2014/main" id="{34C84F9D-5405-CF18-ECAB-60B053599A34}"/>
                  </a:ext>
                </a:extLst>
              </p:cNvPr>
              <p:cNvSpPr/>
              <p:nvPr/>
            </p:nvSpPr>
            <p:spPr>
              <a:xfrm>
                <a:off x="3250080" y="4939560"/>
                <a:ext cx="5263200" cy="648720"/>
              </a:xfrm>
              <a:custGeom>
                <a:avLst/>
                <a:gdLst/>
                <a:ahLst/>
                <a:cxnLst/>
                <a:rect l="l" t="t" r="r" b="b"/>
                <a:pathLst>
                  <a:path w="5263515" h="648970">
                    <a:moveTo>
                      <a:pt x="72834" y="355079"/>
                    </a:moveTo>
                    <a:lnTo>
                      <a:pt x="62534" y="345897"/>
                    </a:lnTo>
                    <a:lnTo>
                      <a:pt x="60896" y="345541"/>
                    </a:lnTo>
                    <a:lnTo>
                      <a:pt x="59207" y="345541"/>
                    </a:lnTo>
                    <a:lnTo>
                      <a:pt x="56730" y="346036"/>
                    </a:lnTo>
                    <a:lnTo>
                      <a:pt x="47218" y="355041"/>
                    </a:lnTo>
                    <a:lnTo>
                      <a:pt x="47218" y="361861"/>
                    </a:lnTo>
                    <a:lnTo>
                      <a:pt x="48552" y="365061"/>
                    </a:lnTo>
                    <a:lnTo>
                      <a:pt x="53403" y="369900"/>
                    </a:lnTo>
                    <a:lnTo>
                      <a:pt x="56642" y="371221"/>
                    </a:lnTo>
                    <a:lnTo>
                      <a:pt x="60032" y="371221"/>
                    </a:lnTo>
                    <a:lnTo>
                      <a:pt x="63461" y="371221"/>
                    </a:lnTo>
                    <a:lnTo>
                      <a:pt x="72834" y="359308"/>
                    </a:lnTo>
                    <a:lnTo>
                      <a:pt x="72834" y="355079"/>
                    </a:lnTo>
                    <a:close/>
                    <a:moveTo>
                      <a:pt x="260692" y="442137"/>
                    </a:moveTo>
                    <a:lnTo>
                      <a:pt x="243878" y="420789"/>
                    </a:lnTo>
                    <a:lnTo>
                      <a:pt x="231838" y="420789"/>
                    </a:lnTo>
                    <a:lnTo>
                      <a:pt x="214972" y="445147"/>
                    </a:lnTo>
                    <a:lnTo>
                      <a:pt x="215760" y="449541"/>
                    </a:lnTo>
                    <a:lnTo>
                      <a:pt x="225044" y="462559"/>
                    </a:lnTo>
                    <a:lnTo>
                      <a:pt x="225044" y="514756"/>
                    </a:lnTo>
                    <a:lnTo>
                      <a:pt x="230771" y="520484"/>
                    </a:lnTo>
                    <a:lnTo>
                      <a:pt x="237845" y="520484"/>
                    </a:lnTo>
                    <a:lnTo>
                      <a:pt x="244932" y="520484"/>
                    </a:lnTo>
                    <a:lnTo>
                      <a:pt x="250647" y="514756"/>
                    </a:lnTo>
                    <a:lnTo>
                      <a:pt x="250647" y="462584"/>
                    </a:lnTo>
                    <a:lnTo>
                      <a:pt x="252996" y="460819"/>
                    </a:lnTo>
                    <a:lnTo>
                      <a:pt x="256032" y="457593"/>
                    </a:lnTo>
                    <a:lnTo>
                      <a:pt x="257683" y="455079"/>
                    </a:lnTo>
                    <a:lnTo>
                      <a:pt x="259511" y="451002"/>
                    </a:lnTo>
                    <a:lnTo>
                      <a:pt x="260553" y="446633"/>
                    </a:lnTo>
                    <a:lnTo>
                      <a:pt x="260692" y="442137"/>
                    </a:lnTo>
                    <a:close/>
                    <a:moveTo>
                      <a:pt x="376631" y="572084"/>
                    </a:moveTo>
                    <a:lnTo>
                      <a:pt x="370903" y="566356"/>
                    </a:lnTo>
                    <a:lnTo>
                      <a:pt x="363816" y="566356"/>
                    </a:lnTo>
                    <a:lnTo>
                      <a:pt x="52959" y="566356"/>
                    </a:lnTo>
                    <a:lnTo>
                      <a:pt x="47231" y="572084"/>
                    </a:lnTo>
                    <a:lnTo>
                      <a:pt x="47231" y="586232"/>
                    </a:lnTo>
                    <a:lnTo>
                      <a:pt x="52959" y="591972"/>
                    </a:lnTo>
                    <a:lnTo>
                      <a:pt x="370903" y="591972"/>
                    </a:lnTo>
                    <a:lnTo>
                      <a:pt x="376631" y="586232"/>
                    </a:lnTo>
                    <a:lnTo>
                      <a:pt x="376631" y="572084"/>
                    </a:lnTo>
                    <a:close/>
                    <a:moveTo>
                      <a:pt x="428434" y="578332"/>
                    </a:moveTo>
                    <a:lnTo>
                      <a:pt x="428383" y="577469"/>
                    </a:lnTo>
                    <a:lnTo>
                      <a:pt x="428028" y="575818"/>
                    </a:lnTo>
                    <a:lnTo>
                      <a:pt x="427786" y="575056"/>
                    </a:lnTo>
                    <a:lnTo>
                      <a:pt x="427469" y="574268"/>
                    </a:lnTo>
                    <a:lnTo>
                      <a:pt x="427164" y="573481"/>
                    </a:lnTo>
                    <a:lnTo>
                      <a:pt x="416509" y="566267"/>
                    </a:lnTo>
                    <a:lnTo>
                      <a:pt x="414807" y="566267"/>
                    </a:lnTo>
                    <a:lnTo>
                      <a:pt x="405028" y="572071"/>
                    </a:lnTo>
                    <a:lnTo>
                      <a:pt x="404520" y="572757"/>
                    </a:lnTo>
                    <a:lnTo>
                      <a:pt x="404152" y="573481"/>
                    </a:lnTo>
                    <a:lnTo>
                      <a:pt x="403250" y="575818"/>
                    </a:lnTo>
                    <a:lnTo>
                      <a:pt x="402920" y="577469"/>
                    </a:lnTo>
                    <a:lnTo>
                      <a:pt x="402844" y="578332"/>
                    </a:lnTo>
                    <a:lnTo>
                      <a:pt x="402844" y="580021"/>
                    </a:lnTo>
                    <a:lnTo>
                      <a:pt x="402920" y="580859"/>
                    </a:lnTo>
                    <a:lnTo>
                      <a:pt x="403110" y="581672"/>
                    </a:lnTo>
                    <a:lnTo>
                      <a:pt x="403250" y="582498"/>
                    </a:lnTo>
                    <a:lnTo>
                      <a:pt x="412203" y="591972"/>
                    </a:lnTo>
                    <a:lnTo>
                      <a:pt x="419061" y="591972"/>
                    </a:lnTo>
                    <a:lnTo>
                      <a:pt x="428383" y="580859"/>
                    </a:lnTo>
                    <a:lnTo>
                      <a:pt x="428434" y="578332"/>
                    </a:lnTo>
                    <a:close/>
                    <a:moveTo>
                      <a:pt x="428459" y="351358"/>
                    </a:moveTo>
                    <a:lnTo>
                      <a:pt x="422732" y="345630"/>
                    </a:lnTo>
                    <a:lnTo>
                      <a:pt x="415658" y="345630"/>
                    </a:lnTo>
                    <a:lnTo>
                      <a:pt x="104800" y="345630"/>
                    </a:lnTo>
                    <a:lnTo>
                      <a:pt x="99072" y="351358"/>
                    </a:lnTo>
                    <a:lnTo>
                      <a:pt x="99072" y="365506"/>
                    </a:lnTo>
                    <a:lnTo>
                      <a:pt x="104800" y="371246"/>
                    </a:lnTo>
                    <a:lnTo>
                      <a:pt x="422732" y="371246"/>
                    </a:lnTo>
                    <a:lnTo>
                      <a:pt x="428459" y="365506"/>
                    </a:lnTo>
                    <a:lnTo>
                      <a:pt x="428459" y="351358"/>
                    </a:lnTo>
                    <a:close/>
                    <a:moveTo>
                      <a:pt x="475703" y="331355"/>
                    </a:moveTo>
                    <a:lnTo>
                      <a:pt x="473163" y="316915"/>
                    </a:lnTo>
                    <a:lnTo>
                      <a:pt x="471805" y="314540"/>
                    </a:lnTo>
                    <a:lnTo>
                      <a:pt x="466153" y="304609"/>
                    </a:lnTo>
                    <a:lnTo>
                      <a:pt x="455587" y="295313"/>
                    </a:lnTo>
                    <a:lnTo>
                      <a:pt x="450075" y="293090"/>
                    </a:lnTo>
                    <a:lnTo>
                      <a:pt x="450075" y="322097"/>
                    </a:lnTo>
                    <a:lnTo>
                      <a:pt x="450075" y="615505"/>
                    </a:lnTo>
                    <a:lnTo>
                      <a:pt x="442531" y="623062"/>
                    </a:lnTo>
                    <a:lnTo>
                      <a:pt x="33147" y="623062"/>
                    </a:lnTo>
                    <a:lnTo>
                      <a:pt x="25603" y="615505"/>
                    </a:lnTo>
                    <a:lnTo>
                      <a:pt x="25603" y="322097"/>
                    </a:lnTo>
                    <a:lnTo>
                      <a:pt x="33147" y="314540"/>
                    </a:lnTo>
                    <a:lnTo>
                      <a:pt x="442531" y="314540"/>
                    </a:lnTo>
                    <a:lnTo>
                      <a:pt x="450075" y="322097"/>
                    </a:lnTo>
                    <a:lnTo>
                      <a:pt x="450075" y="293090"/>
                    </a:lnTo>
                    <a:lnTo>
                      <a:pt x="442366" y="289953"/>
                    </a:lnTo>
                    <a:lnTo>
                      <a:pt x="442328" y="288950"/>
                    </a:lnTo>
                    <a:lnTo>
                      <a:pt x="442328" y="275170"/>
                    </a:lnTo>
                    <a:lnTo>
                      <a:pt x="440270" y="262483"/>
                    </a:lnTo>
                    <a:lnTo>
                      <a:pt x="439394" y="260819"/>
                    </a:lnTo>
                    <a:lnTo>
                      <a:pt x="434530" y="251485"/>
                    </a:lnTo>
                    <a:lnTo>
                      <a:pt x="425792" y="242824"/>
                    </a:lnTo>
                    <a:lnTo>
                      <a:pt x="416725" y="238201"/>
                    </a:lnTo>
                    <a:lnTo>
                      <a:pt x="416725" y="267258"/>
                    </a:lnTo>
                    <a:lnTo>
                      <a:pt x="416725" y="288937"/>
                    </a:lnTo>
                    <a:lnTo>
                      <a:pt x="335292" y="288937"/>
                    </a:lnTo>
                    <a:lnTo>
                      <a:pt x="335292" y="267258"/>
                    </a:lnTo>
                    <a:lnTo>
                      <a:pt x="341731" y="260819"/>
                    </a:lnTo>
                    <a:lnTo>
                      <a:pt x="410298" y="260819"/>
                    </a:lnTo>
                    <a:lnTo>
                      <a:pt x="416725" y="267258"/>
                    </a:lnTo>
                    <a:lnTo>
                      <a:pt x="416725" y="238201"/>
                    </a:lnTo>
                    <a:lnTo>
                      <a:pt x="414756" y="237185"/>
                    </a:lnTo>
                    <a:lnTo>
                      <a:pt x="414756" y="235216"/>
                    </a:lnTo>
                    <a:lnTo>
                      <a:pt x="414756" y="152679"/>
                    </a:lnTo>
                    <a:lnTo>
                      <a:pt x="406996" y="104686"/>
                    </a:lnTo>
                    <a:lnTo>
                      <a:pt x="389153" y="70231"/>
                    </a:lnTo>
                    <a:lnTo>
                      <a:pt x="389153" y="152679"/>
                    </a:lnTo>
                    <a:lnTo>
                      <a:pt x="389153" y="235216"/>
                    </a:lnTo>
                    <a:lnTo>
                      <a:pt x="362902" y="235216"/>
                    </a:lnTo>
                    <a:lnTo>
                      <a:pt x="362902" y="152679"/>
                    </a:lnTo>
                    <a:lnTo>
                      <a:pt x="355028" y="113728"/>
                    </a:lnTo>
                    <a:lnTo>
                      <a:pt x="337299" y="87452"/>
                    </a:lnTo>
                    <a:lnTo>
                      <a:pt x="337299" y="152679"/>
                    </a:lnTo>
                    <a:lnTo>
                      <a:pt x="337299" y="237185"/>
                    </a:lnTo>
                    <a:lnTo>
                      <a:pt x="326237" y="242836"/>
                    </a:lnTo>
                    <a:lnTo>
                      <a:pt x="317500" y="251498"/>
                    </a:lnTo>
                    <a:lnTo>
                      <a:pt x="311759" y="262496"/>
                    </a:lnTo>
                    <a:lnTo>
                      <a:pt x="309689" y="275170"/>
                    </a:lnTo>
                    <a:lnTo>
                      <a:pt x="309689" y="288950"/>
                    </a:lnTo>
                    <a:lnTo>
                      <a:pt x="165989" y="288950"/>
                    </a:lnTo>
                    <a:lnTo>
                      <a:pt x="165989" y="275170"/>
                    </a:lnTo>
                    <a:lnTo>
                      <a:pt x="163931" y="262483"/>
                    </a:lnTo>
                    <a:lnTo>
                      <a:pt x="163055" y="260819"/>
                    </a:lnTo>
                    <a:lnTo>
                      <a:pt x="158191" y="251485"/>
                    </a:lnTo>
                    <a:lnTo>
                      <a:pt x="149440" y="242824"/>
                    </a:lnTo>
                    <a:lnTo>
                      <a:pt x="140373" y="238213"/>
                    </a:lnTo>
                    <a:lnTo>
                      <a:pt x="140373" y="267258"/>
                    </a:lnTo>
                    <a:lnTo>
                      <a:pt x="140373" y="288937"/>
                    </a:lnTo>
                    <a:lnTo>
                      <a:pt x="58953" y="288937"/>
                    </a:lnTo>
                    <a:lnTo>
                      <a:pt x="58953" y="267258"/>
                    </a:lnTo>
                    <a:lnTo>
                      <a:pt x="65366" y="260819"/>
                    </a:lnTo>
                    <a:lnTo>
                      <a:pt x="133934" y="260819"/>
                    </a:lnTo>
                    <a:lnTo>
                      <a:pt x="140373" y="267258"/>
                    </a:lnTo>
                    <a:lnTo>
                      <a:pt x="140373" y="238213"/>
                    </a:lnTo>
                    <a:lnTo>
                      <a:pt x="138366" y="237185"/>
                    </a:lnTo>
                    <a:lnTo>
                      <a:pt x="138366" y="235216"/>
                    </a:lnTo>
                    <a:lnTo>
                      <a:pt x="138366" y="152679"/>
                    </a:lnTo>
                    <a:lnTo>
                      <a:pt x="144246" y="123685"/>
                    </a:lnTo>
                    <a:lnTo>
                      <a:pt x="160248" y="99974"/>
                    </a:lnTo>
                    <a:lnTo>
                      <a:pt x="183972" y="83985"/>
                    </a:lnTo>
                    <a:lnTo>
                      <a:pt x="212991" y="78117"/>
                    </a:lnTo>
                    <a:lnTo>
                      <a:pt x="262724" y="78117"/>
                    </a:lnTo>
                    <a:lnTo>
                      <a:pt x="291731" y="83985"/>
                    </a:lnTo>
                    <a:lnTo>
                      <a:pt x="315442" y="99974"/>
                    </a:lnTo>
                    <a:lnTo>
                      <a:pt x="331431" y="123685"/>
                    </a:lnTo>
                    <a:lnTo>
                      <a:pt x="337299" y="152679"/>
                    </a:lnTo>
                    <a:lnTo>
                      <a:pt x="337299" y="87452"/>
                    </a:lnTo>
                    <a:lnTo>
                      <a:pt x="333540" y="81876"/>
                    </a:lnTo>
                    <a:lnTo>
                      <a:pt x="327952" y="78117"/>
                    </a:lnTo>
                    <a:lnTo>
                      <a:pt x="301688" y="60401"/>
                    </a:lnTo>
                    <a:lnTo>
                      <a:pt x="262724" y="52514"/>
                    </a:lnTo>
                    <a:lnTo>
                      <a:pt x="212991" y="52514"/>
                    </a:lnTo>
                    <a:lnTo>
                      <a:pt x="174015" y="60401"/>
                    </a:lnTo>
                    <a:lnTo>
                      <a:pt x="142151" y="81876"/>
                    </a:lnTo>
                    <a:lnTo>
                      <a:pt x="120662" y="113728"/>
                    </a:lnTo>
                    <a:lnTo>
                      <a:pt x="112763" y="152679"/>
                    </a:lnTo>
                    <a:lnTo>
                      <a:pt x="112763" y="235216"/>
                    </a:lnTo>
                    <a:lnTo>
                      <a:pt x="86525" y="235216"/>
                    </a:lnTo>
                    <a:lnTo>
                      <a:pt x="86525" y="152679"/>
                    </a:lnTo>
                    <a:lnTo>
                      <a:pt x="96481" y="103517"/>
                    </a:lnTo>
                    <a:lnTo>
                      <a:pt x="123609" y="63334"/>
                    </a:lnTo>
                    <a:lnTo>
                      <a:pt x="163817" y="36207"/>
                    </a:lnTo>
                    <a:lnTo>
                      <a:pt x="212991" y="26263"/>
                    </a:lnTo>
                    <a:lnTo>
                      <a:pt x="262724" y="26263"/>
                    </a:lnTo>
                    <a:lnTo>
                      <a:pt x="311899" y="36207"/>
                    </a:lnTo>
                    <a:lnTo>
                      <a:pt x="352082" y="63334"/>
                    </a:lnTo>
                    <a:lnTo>
                      <a:pt x="379209" y="103517"/>
                    </a:lnTo>
                    <a:lnTo>
                      <a:pt x="389153" y="152679"/>
                    </a:lnTo>
                    <a:lnTo>
                      <a:pt x="389153" y="70231"/>
                    </a:lnTo>
                    <a:lnTo>
                      <a:pt x="352463" y="30035"/>
                    </a:lnTo>
                    <a:lnTo>
                      <a:pt x="310730" y="8420"/>
                    </a:lnTo>
                    <a:lnTo>
                      <a:pt x="262724" y="660"/>
                    </a:lnTo>
                    <a:lnTo>
                      <a:pt x="212991" y="660"/>
                    </a:lnTo>
                    <a:lnTo>
                      <a:pt x="164985" y="8420"/>
                    </a:lnTo>
                    <a:lnTo>
                      <a:pt x="123240" y="30035"/>
                    </a:lnTo>
                    <a:lnTo>
                      <a:pt x="90297" y="62966"/>
                    </a:lnTo>
                    <a:lnTo>
                      <a:pt x="68681" y="104686"/>
                    </a:lnTo>
                    <a:lnTo>
                      <a:pt x="60909" y="152679"/>
                    </a:lnTo>
                    <a:lnTo>
                      <a:pt x="60909" y="237185"/>
                    </a:lnTo>
                    <a:lnTo>
                      <a:pt x="49872" y="242836"/>
                    </a:lnTo>
                    <a:lnTo>
                      <a:pt x="41148" y="251498"/>
                    </a:lnTo>
                    <a:lnTo>
                      <a:pt x="35420" y="262496"/>
                    </a:lnTo>
                    <a:lnTo>
                      <a:pt x="33350" y="275170"/>
                    </a:lnTo>
                    <a:lnTo>
                      <a:pt x="33350" y="289953"/>
                    </a:lnTo>
                    <a:lnTo>
                      <a:pt x="20104" y="295325"/>
                    </a:lnTo>
                    <a:lnTo>
                      <a:pt x="9537" y="304609"/>
                    </a:lnTo>
                    <a:lnTo>
                      <a:pt x="2540" y="316915"/>
                    </a:lnTo>
                    <a:lnTo>
                      <a:pt x="0" y="331355"/>
                    </a:lnTo>
                    <a:lnTo>
                      <a:pt x="0" y="606247"/>
                    </a:lnTo>
                    <a:lnTo>
                      <a:pt x="3340" y="622744"/>
                    </a:lnTo>
                    <a:lnTo>
                      <a:pt x="12446" y="636231"/>
                    </a:lnTo>
                    <a:lnTo>
                      <a:pt x="25933" y="645325"/>
                    </a:lnTo>
                    <a:lnTo>
                      <a:pt x="42405" y="648665"/>
                    </a:lnTo>
                    <a:lnTo>
                      <a:pt x="433260" y="648665"/>
                    </a:lnTo>
                    <a:lnTo>
                      <a:pt x="472147" y="623062"/>
                    </a:lnTo>
                    <a:lnTo>
                      <a:pt x="475703" y="606247"/>
                    </a:lnTo>
                    <a:lnTo>
                      <a:pt x="475703" y="331355"/>
                    </a:lnTo>
                    <a:close/>
                    <a:moveTo>
                      <a:pt x="4743513" y="431241"/>
                    </a:moveTo>
                    <a:lnTo>
                      <a:pt x="4737849" y="425564"/>
                    </a:lnTo>
                    <a:lnTo>
                      <a:pt x="4698555" y="425564"/>
                    </a:lnTo>
                    <a:lnTo>
                      <a:pt x="4692891" y="431241"/>
                    </a:lnTo>
                    <a:lnTo>
                      <a:pt x="4692891" y="445236"/>
                    </a:lnTo>
                    <a:lnTo>
                      <a:pt x="4698555" y="450913"/>
                    </a:lnTo>
                    <a:lnTo>
                      <a:pt x="4705553" y="450913"/>
                    </a:lnTo>
                    <a:lnTo>
                      <a:pt x="4737849" y="450913"/>
                    </a:lnTo>
                    <a:lnTo>
                      <a:pt x="4743513" y="445236"/>
                    </a:lnTo>
                    <a:lnTo>
                      <a:pt x="4743513" y="431241"/>
                    </a:lnTo>
                    <a:close/>
                    <a:moveTo>
                      <a:pt x="4768774" y="252260"/>
                    </a:moveTo>
                    <a:lnTo>
                      <a:pt x="4763109" y="246595"/>
                    </a:lnTo>
                    <a:lnTo>
                      <a:pt x="4723816" y="246595"/>
                    </a:lnTo>
                    <a:lnTo>
                      <a:pt x="4718151" y="252260"/>
                    </a:lnTo>
                    <a:lnTo>
                      <a:pt x="4718151" y="266268"/>
                    </a:lnTo>
                    <a:lnTo>
                      <a:pt x="4723816" y="271932"/>
                    </a:lnTo>
                    <a:lnTo>
                      <a:pt x="4730813" y="271932"/>
                    </a:lnTo>
                    <a:lnTo>
                      <a:pt x="4763109" y="271932"/>
                    </a:lnTo>
                    <a:lnTo>
                      <a:pt x="4768774" y="266268"/>
                    </a:lnTo>
                    <a:lnTo>
                      <a:pt x="4768774" y="252260"/>
                    </a:lnTo>
                    <a:close/>
                    <a:moveTo>
                      <a:pt x="4962283" y="459181"/>
                    </a:moveTo>
                    <a:lnTo>
                      <a:pt x="4942357" y="435190"/>
                    </a:lnTo>
                    <a:lnTo>
                      <a:pt x="4932019" y="437438"/>
                    </a:lnTo>
                    <a:lnTo>
                      <a:pt x="4916513" y="459181"/>
                    </a:lnTo>
                    <a:lnTo>
                      <a:pt x="4916513" y="465188"/>
                    </a:lnTo>
                    <a:lnTo>
                      <a:pt x="4918989" y="471081"/>
                    </a:lnTo>
                    <a:lnTo>
                      <a:pt x="4924260" y="476364"/>
                    </a:lnTo>
                    <a:lnTo>
                      <a:pt x="4926609" y="478091"/>
                    </a:lnTo>
                    <a:lnTo>
                      <a:pt x="4926609" y="530352"/>
                    </a:lnTo>
                    <a:lnTo>
                      <a:pt x="4932337" y="536105"/>
                    </a:lnTo>
                    <a:lnTo>
                      <a:pt x="4946485" y="536105"/>
                    </a:lnTo>
                    <a:lnTo>
                      <a:pt x="4952212" y="530352"/>
                    </a:lnTo>
                    <a:lnTo>
                      <a:pt x="4952212" y="478091"/>
                    </a:lnTo>
                    <a:lnTo>
                      <a:pt x="4954562" y="476364"/>
                    </a:lnTo>
                    <a:lnTo>
                      <a:pt x="4959820" y="471081"/>
                    </a:lnTo>
                    <a:lnTo>
                      <a:pt x="4962283" y="465188"/>
                    </a:lnTo>
                    <a:lnTo>
                      <a:pt x="4962283" y="459181"/>
                    </a:lnTo>
                    <a:close/>
                    <a:moveTo>
                      <a:pt x="5154346" y="562711"/>
                    </a:moveTo>
                    <a:lnTo>
                      <a:pt x="5148681" y="557047"/>
                    </a:lnTo>
                    <a:lnTo>
                      <a:pt x="5141684" y="557047"/>
                    </a:lnTo>
                    <a:lnTo>
                      <a:pt x="5134686" y="557047"/>
                    </a:lnTo>
                    <a:lnTo>
                      <a:pt x="5129034" y="562711"/>
                    </a:lnTo>
                    <a:lnTo>
                      <a:pt x="5129034" y="576707"/>
                    </a:lnTo>
                    <a:lnTo>
                      <a:pt x="5134699" y="582383"/>
                    </a:lnTo>
                    <a:lnTo>
                      <a:pt x="5148681" y="582383"/>
                    </a:lnTo>
                    <a:lnTo>
                      <a:pt x="5154346" y="576707"/>
                    </a:lnTo>
                    <a:lnTo>
                      <a:pt x="5154346" y="562711"/>
                    </a:lnTo>
                    <a:close/>
                    <a:moveTo>
                      <a:pt x="5183505" y="351701"/>
                    </a:moveTo>
                    <a:lnTo>
                      <a:pt x="5177841" y="346036"/>
                    </a:lnTo>
                    <a:lnTo>
                      <a:pt x="5138547" y="346036"/>
                    </a:lnTo>
                    <a:lnTo>
                      <a:pt x="5132883" y="351701"/>
                    </a:lnTo>
                    <a:lnTo>
                      <a:pt x="5132883" y="365709"/>
                    </a:lnTo>
                    <a:lnTo>
                      <a:pt x="5138547" y="371386"/>
                    </a:lnTo>
                    <a:lnTo>
                      <a:pt x="5145544" y="371386"/>
                    </a:lnTo>
                    <a:lnTo>
                      <a:pt x="5177841" y="371386"/>
                    </a:lnTo>
                    <a:lnTo>
                      <a:pt x="5183505" y="365709"/>
                    </a:lnTo>
                    <a:lnTo>
                      <a:pt x="5183505" y="351701"/>
                    </a:lnTo>
                    <a:close/>
                    <a:moveTo>
                      <a:pt x="5263400" y="6350"/>
                    </a:moveTo>
                    <a:lnTo>
                      <a:pt x="5257724" y="0"/>
                    </a:lnTo>
                    <a:lnTo>
                      <a:pt x="5238115" y="0"/>
                    </a:lnTo>
                    <a:lnTo>
                      <a:pt x="5238115" y="25400"/>
                    </a:lnTo>
                    <a:lnTo>
                      <a:pt x="5238115" y="144780"/>
                    </a:lnTo>
                    <a:lnTo>
                      <a:pt x="5237378" y="146050"/>
                    </a:lnTo>
                    <a:lnTo>
                      <a:pt x="5223942" y="146050"/>
                    </a:lnTo>
                    <a:lnTo>
                      <a:pt x="5223942" y="171450"/>
                    </a:lnTo>
                    <a:lnTo>
                      <a:pt x="5223942" y="196850"/>
                    </a:lnTo>
                    <a:lnTo>
                      <a:pt x="5211280" y="196850"/>
                    </a:lnTo>
                    <a:lnTo>
                      <a:pt x="5211280" y="222250"/>
                    </a:lnTo>
                    <a:lnTo>
                      <a:pt x="5211280" y="247650"/>
                    </a:lnTo>
                    <a:lnTo>
                      <a:pt x="5191671" y="247650"/>
                    </a:lnTo>
                    <a:lnTo>
                      <a:pt x="5185994" y="252730"/>
                    </a:lnTo>
                    <a:lnTo>
                      <a:pt x="5185994" y="266700"/>
                    </a:lnTo>
                    <a:lnTo>
                      <a:pt x="5191671" y="273050"/>
                    </a:lnTo>
                    <a:lnTo>
                      <a:pt x="5211280" y="273050"/>
                    </a:lnTo>
                    <a:lnTo>
                      <a:pt x="5211280" y="488950"/>
                    </a:lnTo>
                    <a:lnTo>
                      <a:pt x="5211280" y="514350"/>
                    </a:lnTo>
                    <a:lnTo>
                      <a:pt x="5211280" y="557530"/>
                    </a:lnTo>
                    <a:lnTo>
                      <a:pt x="5191671" y="557530"/>
                    </a:lnTo>
                    <a:lnTo>
                      <a:pt x="5185994" y="563880"/>
                    </a:lnTo>
                    <a:lnTo>
                      <a:pt x="5185994" y="577850"/>
                    </a:lnTo>
                    <a:lnTo>
                      <a:pt x="5191671" y="582930"/>
                    </a:lnTo>
                    <a:lnTo>
                      <a:pt x="5211280" y="582930"/>
                    </a:lnTo>
                    <a:lnTo>
                      <a:pt x="5211280" y="623570"/>
                    </a:lnTo>
                    <a:lnTo>
                      <a:pt x="5103927" y="623570"/>
                    </a:lnTo>
                    <a:lnTo>
                      <a:pt x="5103927" y="514350"/>
                    </a:lnTo>
                    <a:lnTo>
                      <a:pt x="5211280" y="514350"/>
                    </a:lnTo>
                    <a:lnTo>
                      <a:pt x="5211280" y="488950"/>
                    </a:lnTo>
                    <a:lnTo>
                      <a:pt x="5103927" y="488950"/>
                    </a:lnTo>
                    <a:lnTo>
                      <a:pt x="5103927" y="452120"/>
                    </a:lnTo>
                    <a:lnTo>
                      <a:pt x="5103787" y="433070"/>
                    </a:lnTo>
                    <a:lnTo>
                      <a:pt x="5103558" y="426720"/>
                    </a:lnTo>
                    <a:lnTo>
                      <a:pt x="5099266" y="396240"/>
                    </a:lnTo>
                    <a:lnTo>
                      <a:pt x="5092585" y="377190"/>
                    </a:lnTo>
                    <a:lnTo>
                      <a:pt x="5089918" y="369570"/>
                    </a:lnTo>
                    <a:lnTo>
                      <a:pt x="5089029" y="367030"/>
                    </a:lnTo>
                    <a:lnTo>
                      <a:pt x="5078641" y="350405"/>
                    </a:lnTo>
                    <a:lnTo>
                      <a:pt x="5078641" y="452120"/>
                    </a:lnTo>
                    <a:lnTo>
                      <a:pt x="5078641" y="488950"/>
                    </a:lnTo>
                    <a:lnTo>
                      <a:pt x="5078641" y="514350"/>
                    </a:lnTo>
                    <a:lnTo>
                      <a:pt x="5078641" y="623570"/>
                    </a:lnTo>
                    <a:lnTo>
                      <a:pt x="5053304" y="623570"/>
                    </a:lnTo>
                    <a:lnTo>
                      <a:pt x="5053304" y="598170"/>
                    </a:lnTo>
                    <a:lnTo>
                      <a:pt x="5053304" y="514350"/>
                    </a:lnTo>
                    <a:lnTo>
                      <a:pt x="5078641" y="514350"/>
                    </a:lnTo>
                    <a:lnTo>
                      <a:pt x="5078641" y="488950"/>
                    </a:lnTo>
                    <a:lnTo>
                      <a:pt x="5053304" y="488950"/>
                    </a:lnTo>
                    <a:lnTo>
                      <a:pt x="5053304" y="452120"/>
                    </a:lnTo>
                    <a:lnTo>
                      <a:pt x="5078641" y="452120"/>
                    </a:lnTo>
                    <a:lnTo>
                      <a:pt x="5078641" y="350405"/>
                    </a:lnTo>
                    <a:lnTo>
                      <a:pt x="5078184" y="349669"/>
                    </a:lnTo>
                    <a:lnTo>
                      <a:pt x="5078184" y="426720"/>
                    </a:lnTo>
                    <a:lnTo>
                      <a:pt x="5052809" y="426720"/>
                    </a:lnTo>
                    <a:lnTo>
                      <a:pt x="5051615" y="416560"/>
                    </a:lnTo>
                    <a:lnTo>
                      <a:pt x="5049736" y="407670"/>
                    </a:lnTo>
                    <a:lnTo>
                      <a:pt x="5047158" y="398780"/>
                    </a:lnTo>
                    <a:lnTo>
                      <a:pt x="5043843" y="391160"/>
                    </a:lnTo>
                    <a:lnTo>
                      <a:pt x="5065242" y="377190"/>
                    </a:lnTo>
                    <a:lnTo>
                      <a:pt x="5070081" y="388620"/>
                    </a:lnTo>
                    <a:lnTo>
                      <a:pt x="5073878" y="400050"/>
                    </a:lnTo>
                    <a:lnTo>
                      <a:pt x="5076596" y="412750"/>
                    </a:lnTo>
                    <a:lnTo>
                      <a:pt x="5078184" y="426720"/>
                    </a:lnTo>
                    <a:lnTo>
                      <a:pt x="5078184" y="349669"/>
                    </a:lnTo>
                    <a:lnTo>
                      <a:pt x="5073167" y="341630"/>
                    </a:lnTo>
                    <a:lnTo>
                      <a:pt x="5056937" y="325120"/>
                    </a:lnTo>
                    <a:lnTo>
                      <a:pt x="5051945" y="320040"/>
                    </a:lnTo>
                    <a:lnTo>
                      <a:pt x="5051526" y="319671"/>
                    </a:lnTo>
                    <a:lnTo>
                      <a:pt x="5051526" y="355600"/>
                    </a:lnTo>
                    <a:lnTo>
                      <a:pt x="5030127" y="369570"/>
                    </a:lnTo>
                    <a:lnTo>
                      <a:pt x="5027981" y="367169"/>
                    </a:lnTo>
                    <a:lnTo>
                      <a:pt x="5027981" y="439420"/>
                    </a:lnTo>
                    <a:lnTo>
                      <a:pt x="5027892" y="598170"/>
                    </a:lnTo>
                    <a:lnTo>
                      <a:pt x="4851006" y="598170"/>
                    </a:lnTo>
                    <a:lnTo>
                      <a:pt x="4850943" y="514350"/>
                    </a:lnTo>
                    <a:lnTo>
                      <a:pt x="4850930" y="488950"/>
                    </a:lnTo>
                    <a:lnTo>
                      <a:pt x="4850904" y="452120"/>
                    </a:lnTo>
                    <a:lnTo>
                      <a:pt x="4850904" y="439420"/>
                    </a:lnTo>
                    <a:lnTo>
                      <a:pt x="4851412" y="429260"/>
                    </a:lnTo>
                    <a:lnTo>
                      <a:pt x="4868773" y="384810"/>
                    </a:lnTo>
                    <a:lnTo>
                      <a:pt x="4883264" y="369570"/>
                    </a:lnTo>
                    <a:lnTo>
                      <a:pt x="4894072" y="360680"/>
                    </a:lnTo>
                    <a:lnTo>
                      <a:pt x="4908816" y="351790"/>
                    </a:lnTo>
                    <a:lnTo>
                      <a:pt x="4924044" y="341630"/>
                    </a:lnTo>
                    <a:lnTo>
                      <a:pt x="4939411" y="332740"/>
                    </a:lnTo>
                    <a:lnTo>
                      <a:pt x="4954841" y="341630"/>
                    </a:lnTo>
                    <a:lnTo>
                      <a:pt x="4970081" y="351790"/>
                    </a:lnTo>
                    <a:lnTo>
                      <a:pt x="4984813" y="360680"/>
                    </a:lnTo>
                    <a:lnTo>
                      <a:pt x="5015890" y="393700"/>
                    </a:lnTo>
                    <a:lnTo>
                      <a:pt x="5027981" y="439420"/>
                    </a:lnTo>
                    <a:lnTo>
                      <a:pt x="5027981" y="367169"/>
                    </a:lnTo>
                    <a:lnTo>
                      <a:pt x="5024475" y="363220"/>
                    </a:lnTo>
                    <a:lnTo>
                      <a:pt x="5018227" y="356870"/>
                    </a:lnTo>
                    <a:lnTo>
                      <a:pt x="5011458" y="351790"/>
                    </a:lnTo>
                    <a:lnTo>
                      <a:pt x="5004257" y="345440"/>
                    </a:lnTo>
                    <a:lnTo>
                      <a:pt x="5013426" y="332740"/>
                    </a:lnTo>
                    <a:lnTo>
                      <a:pt x="5015268" y="330200"/>
                    </a:lnTo>
                    <a:lnTo>
                      <a:pt x="5018925" y="325120"/>
                    </a:lnTo>
                    <a:lnTo>
                      <a:pt x="5028158" y="332740"/>
                    </a:lnTo>
                    <a:lnTo>
                      <a:pt x="5036667" y="340360"/>
                    </a:lnTo>
                    <a:lnTo>
                      <a:pt x="5044465" y="347980"/>
                    </a:lnTo>
                    <a:lnTo>
                      <a:pt x="5051526" y="355600"/>
                    </a:lnTo>
                    <a:lnTo>
                      <a:pt x="5051526" y="319671"/>
                    </a:lnTo>
                    <a:lnTo>
                      <a:pt x="5044821" y="313690"/>
                    </a:lnTo>
                    <a:lnTo>
                      <a:pt x="5036096" y="306070"/>
                    </a:lnTo>
                    <a:lnTo>
                      <a:pt x="5027295" y="299720"/>
                    </a:lnTo>
                    <a:lnTo>
                      <a:pt x="5019929" y="294640"/>
                    </a:lnTo>
                    <a:lnTo>
                      <a:pt x="5004206" y="283210"/>
                    </a:lnTo>
                    <a:lnTo>
                      <a:pt x="4998313" y="279654"/>
                    </a:lnTo>
                    <a:lnTo>
                      <a:pt x="4998313" y="309880"/>
                    </a:lnTo>
                    <a:lnTo>
                      <a:pt x="4983721" y="330200"/>
                    </a:lnTo>
                    <a:lnTo>
                      <a:pt x="4978920" y="327660"/>
                    </a:lnTo>
                    <a:lnTo>
                      <a:pt x="4956251" y="313690"/>
                    </a:lnTo>
                    <a:lnTo>
                      <a:pt x="4945735" y="307340"/>
                    </a:lnTo>
                    <a:lnTo>
                      <a:pt x="4941798" y="304800"/>
                    </a:lnTo>
                    <a:lnTo>
                      <a:pt x="4936998" y="304800"/>
                    </a:lnTo>
                    <a:lnTo>
                      <a:pt x="4933112" y="307340"/>
                    </a:lnTo>
                    <a:lnTo>
                      <a:pt x="4922583" y="313690"/>
                    </a:lnTo>
                    <a:lnTo>
                      <a:pt x="4899876" y="327660"/>
                    </a:lnTo>
                    <a:lnTo>
                      <a:pt x="4895075" y="330200"/>
                    </a:lnTo>
                    <a:lnTo>
                      <a:pt x="4891430" y="325120"/>
                    </a:lnTo>
                    <a:lnTo>
                      <a:pt x="4880495" y="309880"/>
                    </a:lnTo>
                    <a:lnTo>
                      <a:pt x="4893996" y="300990"/>
                    </a:lnTo>
                    <a:lnTo>
                      <a:pt x="4908347" y="292100"/>
                    </a:lnTo>
                    <a:lnTo>
                      <a:pt x="4923498" y="283210"/>
                    </a:lnTo>
                    <a:lnTo>
                      <a:pt x="4939411" y="274320"/>
                    </a:lnTo>
                    <a:lnTo>
                      <a:pt x="4955324" y="283210"/>
                    </a:lnTo>
                    <a:lnTo>
                      <a:pt x="4970462" y="292100"/>
                    </a:lnTo>
                    <a:lnTo>
                      <a:pt x="4984813" y="300990"/>
                    </a:lnTo>
                    <a:lnTo>
                      <a:pt x="4998313" y="309880"/>
                    </a:lnTo>
                    <a:lnTo>
                      <a:pt x="4998313" y="279654"/>
                    </a:lnTo>
                    <a:lnTo>
                      <a:pt x="4989474" y="274320"/>
                    </a:lnTo>
                    <a:lnTo>
                      <a:pt x="4987366" y="273050"/>
                    </a:lnTo>
                    <a:lnTo>
                      <a:pt x="4969662" y="262890"/>
                    </a:lnTo>
                    <a:lnTo>
                      <a:pt x="4945735" y="248920"/>
                    </a:lnTo>
                    <a:lnTo>
                      <a:pt x="4941798" y="246380"/>
                    </a:lnTo>
                    <a:lnTo>
                      <a:pt x="4936998" y="246380"/>
                    </a:lnTo>
                    <a:lnTo>
                      <a:pt x="4878375" y="281940"/>
                    </a:lnTo>
                    <a:lnTo>
                      <a:pt x="4874539" y="284530"/>
                    </a:lnTo>
                    <a:lnTo>
                      <a:pt x="4874539" y="345440"/>
                    </a:lnTo>
                    <a:lnTo>
                      <a:pt x="4867338" y="351790"/>
                    </a:lnTo>
                    <a:lnTo>
                      <a:pt x="4860582" y="356870"/>
                    </a:lnTo>
                    <a:lnTo>
                      <a:pt x="4854333" y="363220"/>
                    </a:lnTo>
                    <a:lnTo>
                      <a:pt x="4848669" y="369570"/>
                    </a:lnTo>
                    <a:lnTo>
                      <a:pt x="4834953" y="360629"/>
                    </a:lnTo>
                    <a:lnTo>
                      <a:pt x="4834953" y="391160"/>
                    </a:lnTo>
                    <a:lnTo>
                      <a:pt x="4831651" y="398780"/>
                    </a:lnTo>
                    <a:lnTo>
                      <a:pt x="4829073" y="407670"/>
                    </a:lnTo>
                    <a:lnTo>
                      <a:pt x="4827206" y="416560"/>
                    </a:lnTo>
                    <a:lnTo>
                      <a:pt x="4826038" y="426720"/>
                    </a:lnTo>
                    <a:lnTo>
                      <a:pt x="4825492" y="426720"/>
                    </a:lnTo>
                    <a:lnTo>
                      <a:pt x="4825492" y="452120"/>
                    </a:lnTo>
                    <a:lnTo>
                      <a:pt x="4825492" y="488950"/>
                    </a:lnTo>
                    <a:lnTo>
                      <a:pt x="4825492" y="514350"/>
                    </a:lnTo>
                    <a:lnTo>
                      <a:pt x="4825492" y="623570"/>
                    </a:lnTo>
                    <a:lnTo>
                      <a:pt x="4800206" y="623570"/>
                    </a:lnTo>
                    <a:lnTo>
                      <a:pt x="4800206" y="514350"/>
                    </a:lnTo>
                    <a:lnTo>
                      <a:pt x="4825492" y="514350"/>
                    </a:lnTo>
                    <a:lnTo>
                      <a:pt x="4825492" y="488950"/>
                    </a:lnTo>
                    <a:lnTo>
                      <a:pt x="4800206" y="488950"/>
                    </a:lnTo>
                    <a:lnTo>
                      <a:pt x="4800206" y="452120"/>
                    </a:lnTo>
                    <a:lnTo>
                      <a:pt x="4825492" y="452120"/>
                    </a:lnTo>
                    <a:lnTo>
                      <a:pt x="4825492" y="426720"/>
                    </a:lnTo>
                    <a:lnTo>
                      <a:pt x="4800663" y="426720"/>
                    </a:lnTo>
                    <a:lnTo>
                      <a:pt x="4802238" y="412750"/>
                    </a:lnTo>
                    <a:lnTo>
                      <a:pt x="4804930" y="400050"/>
                    </a:lnTo>
                    <a:lnTo>
                      <a:pt x="4808715" y="388620"/>
                    </a:lnTo>
                    <a:lnTo>
                      <a:pt x="4813554" y="377190"/>
                    </a:lnTo>
                    <a:lnTo>
                      <a:pt x="4834953" y="391160"/>
                    </a:lnTo>
                    <a:lnTo>
                      <a:pt x="4834953" y="360629"/>
                    </a:lnTo>
                    <a:lnTo>
                      <a:pt x="4827257" y="355600"/>
                    </a:lnTo>
                    <a:lnTo>
                      <a:pt x="4834331" y="347980"/>
                    </a:lnTo>
                    <a:lnTo>
                      <a:pt x="4842154" y="340360"/>
                    </a:lnTo>
                    <a:lnTo>
                      <a:pt x="4850676" y="332740"/>
                    </a:lnTo>
                    <a:lnTo>
                      <a:pt x="4859871" y="325120"/>
                    </a:lnTo>
                    <a:lnTo>
                      <a:pt x="4874539" y="345440"/>
                    </a:lnTo>
                    <a:lnTo>
                      <a:pt x="4874539" y="284530"/>
                    </a:lnTo>
                    <a:lnTo>
                      <a:pt x="4827130" y="318770"/>
                    </a:lnTo>
                    <a:lnTo>
                      <a:pt x="4796523" y="356870"/>
                    </a:lnTo>
                    <a:lnTo>
                      <a:pt x="4778375" y="402590"/>
                    </a:lnTo>
                    <a:lnTo>
                      <a:pt x="4774870" y="439420"/>
                    </a:lnTo>
                    <a:lnTo>
                      <a:pt x="4774870" y="488950"/>
                    </a:lnTo>
                    <a:lnTo>
                      <a:pt x="4774870" y="514350"/>
                    </a:lnTo>
                    <a:lnTo>
                      <a:pt x="4774870" y="623570"/>
                    </a:lnTo>
                    <a:lnTo>
                      <a:pt x="4667516" y="623570"/>
                    </a:lnTo>
                    <a:lnTo>
                      <a:pt x="4667516" y="584200"/>
                    </a:lnTo>
                    <a:lnTo>
                      <a:pt x="4687176" y="584200"/>
                    </a:lnTo>
                    <a:lnTo>
                      <a:pt x="4692840" y="577850"/>
                    </a:lnTo>
                    <a:lnTo>
                      <a:pt x="4692840" y="563880"/>
                    </a:lnTo>
                    <a:lnTo>
                      <a:pt x="4687176" y="558800"/>
                    </a:lnTo>
                    <a:lnTo>
                      <a:pt x="4667516" y="558800"/>
                    </a:lnTo>
                    <a:lnTo>
                      <a:pt x="4667516" y="514350"/>
                    </a:lnTo>
                    <a:lnTo>
                      <a:pt x="4774870" y="514350"/>
                    </a:lnTo>
                    <a:lnTo>
                      <a:pt x="4774870" y="488950"/>
                    </a:lnTo>
                    <a:lnTo>
                      <a:pt x="4667516" y="488950"/>
                    </a:lnTo>
                    <a:lnTo>
                      <a:pt x="4667516" y="323850"/>
                    </a:lnTo>
                    <a:lnTo>
                      <a:pt x="4688459" y="323850"/>
                    </a:lnTo>
                    <a:lnTo>
                      <a:pt x="4694123" y="317500"/>
                    </a:lnTo>
                    <a:lnTo>
                      <a:pt x="4694123" y="303530"/>
                    </a:lnTo>
                    <a:lnTo>
                      <a:pt x="4688459" y="298450"/>
                    </a:lnTo>
                    <a:lnTo>
                      <a:pt x="4667516" y="298450"/>
                    </a:lnTo>
                    <a:lnTo>
                      <a:pt x="4667516" y="222250"/>
                    </a:lnTo>
                    <a:lnTo>
                      <a:pt x="5211280" y="222250"/>
                    </a:lnTo>
                    <a:lnTo>
                      <a:pt x="5211280" y="196850"/>
                    </a:lnTo>
                    <a:lnTo>
                      <a:pt x="4654855" y="196850"/>
                    </a:lnTo>
                    <a:lnTo>
                      <a:pt x="4654855" y="171450"/>
                    </a:lnTo>
                    <a:lnTo>
                      <a:pt x="5223942" y="171450"/>
                    </a:lnTo>
                    <a:lnTo>
                      <a:pt x="5223942" y="146050"/>
                    </a:lnTo>
                    <a:lnTo>
                      <a:pt x="4641418" y="146050"/>
                    </a:lnTo>
                    <a:lnTo>
                      <a:pt x="4640732" y="144780"/>
                    </a:lnTo>
                    <a:lnTo>
                      <a:pt x="4640732" y="25400"/>
                    </a:lnTo>
                    <a:lnTo>
                      <a:pt x="4672000" y="25400"/>
                    </a:lnTo>
                    <a:lnTo>
                      <a:pt x="4672000" y="76200"/>
                    </a:lnTo>
                    <a:lnTo>
                      <a:pt x="4677664" y="82550"/>
                    </a:lnTo>
                    <a:lnTo>
                      <a:pt x="4748263" y="82550"/>
                    </a:lnTo>
                    <a:lnTo>
                      <a:pt x="4753927" y="76200"/>
                    </a:lnTo>
                    <a:lnTo>
                      <a:pt x="4753927" y="57150"/>
                    </a:lnTo>
                    <a:lnTo>
                      <a:pt x="4753927" y="25400"/>
                    </a:lnTo>
                    <a:lnTo>
                      <a:pt x="4785207" y="25400"/>
                    </a:lnTo>
                    <a:lnTo>
                      <a:pt x="4785207" y="76200"/>
                    </a:lnTo>
                    <a:lnTo>
                      <a:pt x="4790872" y="82550"/>
                    </a:lnTo>
                    <a:lnTo>
                      <a:pt x="4861471" y="82550"/>
                    </a:lnTo>
                    <a:lnTo>
                      <a:pt x="4867135" y="76200"/>
                    </a:lnTo>
                    <a:lnTo>
                      <a:pt x="4867135" y="57150"/>
                    </a:lnTo>
                    <a:lnTo>
                      <a:pt x="4867135" y="25400"/>
                    </a:lnTo>
                    <a:lnTo>
                      <a:pt x="4898453" y="25400"/>
                    </a:lnTo>
                    <a:lnTo>
                      <a:pt x="4898453" y="76200"/>
                    </a:lnTo>
                    <a:lnTo>
                      <a:pt x="4904117" y="82550"/>
                    </a:lnTo>
                    <a:lnTo>
                      <a:pt x="4974717" y="82550"/>
                    </a:lnTo>
                    <a:lnTo>
                      <a:pt x="4980394" y="76200"/>
                    </a:lnTo>
                    <a:lnTo>
                      <a:pt x="4980394" y="57150"/>
                    </a:lnTo>
                    <a:lnTo>
                      <a:pt x="4980394" y="25400"/>
                    </a:lnTo>
                    <a:lnTo>
                      <a:pt x="5011661" y="25400"/>
                    </a:lnTo>
                    <a:lnTo>
                      <a:pt x="5011661" y="76200"/>
                    </a:lnTo>
                    <a:lnTo>
                      <a:pt x="5017325" y="82550"/>
                    </a:lnTo>
                    <a:lnTo>
                      <a:pt x="5087925" y="82550"/>
                    </a:lnTo>
                    <a:lnTo>
                      <a:pt x="5093589" y="76200"/>
                    </a:lnTo>
                    <a:lnTo>
                      <a:pt x="5093589" y="57150"/>
                    </a:lnTo>
                    <a:lnTo>
                      <a:pt x="5093589" y="25400"/>
                    </a:lnTo>
                    <a:lnTo>
                      <a:pt x="5124869" y="25400"/>
                    </a:lnTo>
                    <a:lnTo>
                      <a:pt x="5124869" y="76200"/>
                    </a:lnTo>
                    <a:lnTo>
                      <a:pt x="5130533" y="82550"/>
                    </a:lnTo>
                    <a:lnTo>
                      <a:pt x="5201132" y="82550"/>
                    </a:lnTo>
                    <a:lnTo>
                      <a:pt x="5206797" y="76200"/>
                    </a:lnTo>
                    <a:lnTo>
                      <a:pt x="5206797" y="57150"/>
                    </a:lnTo>
                    <a:lnTo>
                      <a:pt x="5206797" y="25400"/>
                    </a:lnTo>
                    <a:lnTo>
                      <a:pt x="5238115" y="25400"/>
                    </a:lnTo>
                    <a:lnTo>
                      <a:pt x="5238115" y="0"/>
                    </a:lnTo>
                    <a:lnTo>
                      <a:pt x="5187137" y="0"/>
                    </a:lnTo>
                    <a:lnTo>
                      <a:pt x="5181460" y="6350"/>
                    </a:lnTo>
                    <a:lnTo>
                      <a:pt x="5181460" y="57150"/>
                    </a:lnTo>
                    <a:lnTo>
                      <a:pt x="5150193" y="57150"/>
                    </a:lnTo>
                    <a:lnTo>
                      <a:pt x="5150193" y="25400"/>
                    </a:lnTo>
                    <a:lnTo>
                      <a:pt x="5150193" y="6350"/>
                    </a:lnTo>
                    <a:lnTo>
                      <a:pt x="5144528" y="0"/>
                    </a:lnTo>
                    <a:lnTo>
                      <a:pt x="5073929" y="0"/>
                    </a:lnTo>
                    <a:lnTo>
                      <a:pt x="5068265" y="6350"/>
                    </a:lnTo>
                    <a:lnTo>
                      <a:pt x="5068265" y="57150"/>
                    </a:lnTo>
                    <a:lnTo>
                      <a:pt x="5036985" y="57150"/>
                    </a:lnTo>
                    <a:lnTo>
                      <a:pt x="5036985" y="25400"/>
                    </a:lnTo>
                    <a:lnTo>
                      <a:pt x="5036985" y="6350"/>
                    </a:lnTo>
                    <a:lnTo>
                      <a:pt x="5031321" y="0"/>
                    </a:lnTo>
                    <a:lnTo>
                      <a:pt x="4960721" y="0"/>
                    </a:lnTo>
                    <a:lnTo>
                      <a:pt x="4955057" y="6350"/>
                    </a:lnTo>
                    <a:lnTo>
                      <a:pt x="4955057" y="57150"/>
                    </a:lnTo>
                    <a:lnTo>
                      <a:pt x="4923739" y="57150"/>
                    </a:lnTo>
                    <a:lnTo>
                      <a:pt x="4923739" y="25400"/>
                    </a:lnTo>
                    <a:lnTo>
                      <a:pt x="4923739" y="6350"/>
                    </a:lnTo>
                    <a:lnTo>
                      <a:pt x="4918075" y="0"/>
                    </a:lnTo>
                    <a:lnTo>
                      <a:pt x="4847475" y="0"/>
                    </a:lnTo>
                    <a:lnTo>
                      <a:pt x="4841849" y="6350"/>
                    </a:lnTo>
                    <a:lnTo>
                      <a:pt x="4841849" y="57150"/>
                    </a:lnTo>
                    <a:lnTo>
                      <a:pt x="4810531" y="57150"/>
                    </a:lnTo>
                    <a:lnTo>
                      <a:pt x="4810531" y="25400"/>
                    </a:lnTo>
                    <a:lnTo>
                      <a:pt x="4810531" y="6350"/>
                    </a:lnTo>
                    <a:lnTo>
                      <a:pt x="4804867" y="0"/>
                    </a:lnTo>
                    <a:lnTo>
                      <a:pt x="4734268" y="0"/>
                    </a:lnTo>
                    <a:lnTo>
                      <a:pt x="4728603" y="6350"/>
                    </a:lnTo>
                    <a:lnTo>
                      <a:pt x="4728603" y="57150"/>
                    </a:lnTo>
                    <a:lnTo>
                      <a:pt x="4697336" y="57150"/>
                    </a:lnTo>
                    <a:lnTo>
                      <a:pt x="4697336" y="25400"/>
                    </a:lnTo>
                    <a:lnTo>
                      <a:pt x="4697336" y="6350"/>
                    </a:lnTo>
                    <a:lnTo>
                      <a:pt x="4691659" y="0"/>
                    </a:lnTo>
                    <a:lnTo>
                      <a:pt x="4621060" y="0"/>
                    </a:lnTo>
                    <a:lnTo>
                      <a:pt x="4615396" y="6350"/>
                    </a:lnTo>
                    <a:lnTo>
                      <a:pt x="4615396" y="144780"/>
                    </a:lnTo>
                    <a:lnTo>
                      <a:pt x="4616424" y="151130"/>
                    </a:lnTo>
                    <a:lnTo>
                      <a:pt x="4619320" y="158750"/>
                    </a:lnTo>
                    <a:lnTo>
                      <a:pt x="4623790" y="163830"/>
                    </a:lnTo>
                    <a:lnTo>
                      <a:pt x="4629569" y="167640"/>
                    </a:lnTo>
                    <a:lnTo>
                      <a:pt x="4629569" y="196850"/>
                    </a:lnTo>
                    <a:lnTo>
                      <a:pt x="4630483" y="203200"/>
                    </a:lnTo>
                    <a:lnTo>
                      <a:pt x="4633049" y="212090"/>
                    </a:lnTo>
                    <a:lnTo>
                      <a:pt x="4637036" y="222250"/>
                    </a:lnTo>
                    <a:lnTo>
                      <a:pt x="4642193" y="236220"/>
                    </a:lnTo>
                    <a:lnTo>
                      <a:pt x="4642193" y="642620"/>
                    </a:lnTo>
                    <a:lnTo>
                      <a:pt x="4647857" y="647700"/>
                    </a:lnTo>
                    <a:lnTo>
                      <a:pt x="4845151" y="647700"/>
                    </a:lnTo>
                    <a:lnTo>
                      <a:pt x="4850816" y="642620"/>
                    </a:lnTo>
                    <a:lnTo>
                      <a:pt x="4850816" y="623570"/>
                    </a:lnTo>
                    <a:lnTo>
                      <a:pt x="5027981" y="623570"/>
                    </a:lnTo>
                    <a:lnTo>
                      <a:pt x="5027981" y="642620"/>
                    </a:lnTo>
                    <a:lnTo>
                      <a:pt x="5033645" y="647700"/>
                    </a:lnTo>
                    <a:lnTo>
                      <a:pt x="5230939" y="647700"/>
                    </a:lnTo>
                    <a:lnTo>
                      <a:pt x="5236603" y="642620"/>
                    </a:lnTo>
                    <a:lnTo>
                      <a:pt x="5236603" y="514350"/>
                    </a:lnTo>
                    <a:lnTo>
                      <a:pt x="5236603" y="488950"/>
                    </a:lnTo>
                    <a:lnTo>
                      <a:pt x="5236603" y="222250"/>
                    </a:lnTo>
                    <a:lnTo>
                      <a:pt x="5236603" y="218440"/>
                    </a:lnTo>
                    <a:lnTo>
                      <a:pt x="5244160" y="214630"/>
                    </a:lnTo>
                    <a:lnTo>
                      <a:pt x="5249265" y="205740"/>
                    </a:lnTo>
                    <a:lnTo>
                      <a:pt x="5249265" y="196850"/>
                    </a:lnTo>
                    <a:lnTo>
                      <a:pt x="5249265" y="171450"/>
                    </a:lnTo>
                    <a:lnTo>
                      <a:pt x="5249265" y="167640"/>
                    </a:lnTo>
                    <a:lnTo>
                      <a:pt x="5255031" y="163830"/>
                    </a:lnTo>
                    <a:lnTo>
                      <a:pt x="5259489" y="158750"/>
                    </a:lnTo>
                    <a:lnTo>
                      <a:pt x="5262384" y="151130"/>
                    </a:lnTo>
                    <a:lnTo>
                      <a:pt x="5263197" y="146050"/>
                    </a:lnTo>
                    <a:lnTo>
                      <a:pt x="5263400" y="144780"/>
                    </a:lnTo>
                    <a:lnTo>
                      <a:pt x="5263400" y="25400"/>
                    </a:lnTo>
                    <a:lnTo>
                      <a:pt x="5263400" y="6350"/>
                    </a:lnTo>
                    <a:close/>
                  </a:path>
                </a:pathLst>
              </a:custGeom>
              <a:solidFill>
                <a:srgbClr val="005F8D">
                  <a:alpha val="70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135" name="object 91">
              <a:extLst>
                <a:ext uri="{FF2B5EF4-FFF2-40B4-BE49-F238E27FC236}">
                  <a16:creationId xmlns:a16="http://schemas.microsoft.com/office/drawing/2014/main" id="{ECFC4627-6D06-0997-3E08-731D9691B4BA}"/>
                </a:ext>
              </a:extLst>
            </p:cNvPr>
            <p:cNvPicPr/>
            <p:nvPr/>
          </p:nvPicPr>
          <p:blipFill>
            <a:blip r:embed="rId8"/>
            <a:stretch/>
          </p:blipFill>
          <p:spPr>
            <a:xfrm>
              <a:off x="4904280" y="4357440"/>
              <a:ext cx="1849680" cy="1849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6" name="object 91">
              <a:extLst>
                <a:ext uri="{FF2B5EF4-FFF2-40B4-BE49-F238E27FC236}">
                  <a16:creationId xmlns:a16="http://schemas.microsoft.com/office/drawing/2014/main" id="{D80EF1C6-8104-0E83-3008-8D279ADE325D}"/>
                </a:ext>
              </a:extLst>
            </p:cNvPr>
            <p:cNvPicPr/>
            <p:nvPr/>
          </p:nvPicPr>
          <p:blipFill>
            <a:blip r:embed="rId8"/>
            <a:stretch/>
          </p:blipFill>
          <p:spPr>
            <a:xfrm>
              <a:off x="7269480" y="4357440"/>
              <a:ext cx="1849680" cy="1849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7" name="TextBox 56">
              <a:extLst>
                <a:ext uri="{FF2B5EF4-FFF2-40B4-BE49-F238E27FC236}">
                  <a16:creationId xmlns:a16="http://schemas.microsoft.com/office/drawing/2014/main" id="{68C9864D-E025-E252-AE27-4C529205A13F}"/>
                </a:ext>
              </a:extLst>
            </p:cNvPr>
            <p:cNvSpPr/>
            <p:nvPr/>
          </p:nvSpPr>
          <p:spPr>
            <a:xfrm>
              <a:off x="3016063" y="4412333"/>
              <a:ext cx="1478520" cy="47480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lang="ru-RU" sz="1400" b="1" strike="noStrike" spc="9" dirty="0">
                  <a:solidFill>
                    <a:srgbClr val="010202"/>
                  </a:solidFill>
                  <a:latin typeface="Times New Roman"/>
                </a:rPr>
                <a:t>Базовый</a:t>
              </a:r>
              <a:endParaRPr lang="ru-RU" sz="1400" b="0" strike="noStrike" spc="-1" dirty="0">
                <a:latin typeface="Arial"/>
              </a:endParaRPr>
            </a:p>
          </p:txBody>
        </p:sp>
        <p:sp>
          <p:nvSpPr>
            <p:cNvPr id="138" name="TextBox 57">
              <a:extLst>
                <a:ext uri="{FF2B5EF4-FFF2-40B4-BE49-F238E27FC236}">
                  <a16:creationId xmlns:a16="http://schemas.microsoft.com/office/drawing/2014/main" id="{6B9048EE-16E5-2606-80D9-B78491FE0B24}"/>
                </a:ext>
              </a:extLst>
            </p:cNvPr>
            <p:cNvSpPr/>
            <p:nvPr/>
          </p:nvSpPr>
          <p:spPr>
            <a:xfrm>
              <a:off x="5132760" y="4412333"/>
              <a:ext cx="1793206" cy="47480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lang="ru-RU" sz="1400" b="1" strike="noStrike" spc="9" dirty="0">
                  <a:solidFill>
                    <a:srgbClr val="010202"/>
                  </a:solidFill>
                  <a:latin typeface="Times New Roman"/>
                </a:rPr>
                <a:t>Усиленный</a:t>
              </a:r>
              <a:endParaRPr lang="ru-RU" sz="1400" b="0" strike="noStrike" spc="-1" dirty="0">
                <a:latin typeface="Arial"/>
              </a:endParaRPr>
            </a:p>
          </p:txBody>
        </p:sp>
        <p:sp>
          <p:nvSpPr>
            <p:cNvPr id="139" name="TextBox 58">
              <a:extLst>
                <a:ext uri="{FF2B5EF4-FFF2-40B4-BE49-F238E27FC236}">
                  <a16:creationId xmlns:a16="http://schemas.microsoft.com/office/drawing/2014/main" id="{C19DE1EE-FBE3-DC38-6AD4-8A3968511FD8}"/>
                </a:ext>
              </a:extLst>
            </p:cNvPr>
            <p:cNvSpPr/>
            <p:nvPr/>
          </p:nvSpPr>
          <p:spPr>
            <a:xfrm>
              <a:off x="7332193" y="4396266"/>
              <a:ext cx="2443944" cy="47480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marL="12600">
                <a:lnSpc>
                  <a:spcPct val="100000"/>
                </a:lnSpc>
                <a:spcBef>
                  <a:spcPts val="99"/>
                </a:spcBef>
              </a:pPr>
              <a:r>
                <a:rPr lang="ru-RU" sz="1400" b="1" strike="noStrike" spc="9" dirty="0">
                  <a:solidFill>
                    <a:srgbClr val="010202"/>
                  </a:solidFill>
                  <a:latin typeface="Times New Roman"/>
                </a:rPr>
                <a:t>Максимальный</a:t>
              </a:r>
              <a:endParaRPr lang="ru-RU" sz="1400" b="0" strike="noStrike" spc="-1" dirty="0">
                <a:latin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0DAD39E-A5F3-D063-252A-05CFC6E8CB9C}"/>
              </a:ext>
            </a:extLst>
          </p:cNvPr>
          <p:cNvSpPr txBox="1"/>
          <p:nvPr/>
        </p:nvSpPr>
        <p:spPr>
          <a:xfrm>
            <a:off x="-268476" y="6492523"/>
            <a:ext cx="12563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16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Включена в реестр Минкомсвязи России, подходит для импортозамещения согласно приказам Минкомсвязи № 335 и № 486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836A884-0EA9-5DCA-F1EA-045EF18C4FBF}"/>
              </a:ext>
            </a:extLst>
          </p:cNvPr>
          <p:cNvSpPr/>
          <p:nvPr/>
        </p:nvSpPr>
        <p:spPr>
          <a:xfrm>
            <a:off x="469187" y="4412271"/>
            <a:ext cx="818437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 algn="ctr">
              <a:lnSpc>
                <a:spcPct val="100000"/>
              </a:lnSpc>
              <a:buClr>
                <a:srgbClr val="FFFFFF"/>
              </a:buClr>
            </a:pPr>
            <a:r>
              <a:rPr lang="ru-RU" sz="16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Удобный интерфейс и современный функционал решения отвечают актуальным потребностям рынка.</a:t>
            </a:r>
          </a:p>
        </p:txBody>
      </p:sp>
    </p:spTree>
    <p:extLst>
      <p:ext uri="{BB962C8B-B14F-4D97-AF65-F5344CB8AC3E}">
        <p14:creationId xmlns:p14="http://schemas.microsoft.com/office/powerpoint/2010/main" val="342841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12000" y="213480"/>
            <a:ext cx="7649558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827C-08E5-2782-5917-C9513BD2949F}"/>
              </a:ext>
            </a:extLst>
          </p:cNvPr>
          <p:cNvSpPr txBox="1"/>
          <p:nvPr/>
        </p:nvSpPr>
        <p:spPr>
          <a:xfrm>
            <a:off x="657726" y="1603197"/>
            <a:ext cx="10876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ОС - как посредник</a:t>
            </a:r>
            <a:endParaRPr lang="ru-RU" sz="2800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1E759-9A51-0E0A-C3E5-0070CBDE3C19}"/>
              </a:ext>
            </a:extLst>
          </p:cNvPr>
          <p:cNvSpPr txBox="1"/>
          <p:nvPr/>
        </p:nvSpPr>
        <p:spPr>
          <a:xfrm>
            <a:off x="283464" y="2392808"/>
            <a:ext cx="48097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Для безболезненного перехода к Российским операционным системам, у пользователей должно сложиться понимание, что главная задача ОС – обеспечивать связь между прикладной программой и аппаратным обеспечением компьютера. </a:t>
            </a:r>
            <a:b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b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На данный момент с </a:t>
            </a:r>
            <a:r>
              <a:rPr lang="en-US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Astra Linux</a:t>
            </a:r>
            <a:r>
              <a:rPr lang="ru-RU" sz="16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совместимы более 500 программных продуктов как иностранных, так и российских разработчиков.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138DF0-800F-5556-4C79-58A96DBFA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359" y="2392808"/>
            <a:ext cx="7034784" cy="44651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6D114-1A17-119B-BE50-A1D982317885}"/>
              </a:ext>
            </a:extLst>
          </p:cNvPr>
          <p:cNvSpPr txBox="1"/>
          <p:nvPr/>
        </p:nvSpPr>
        <p:spPr>
          <a:xfrm>
            <a:off x="173736" y="5286344"/>
            <a:ext cx="3835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Организация рабочих мест </a:t>
            </a:r>
            <a:br>
              <a:rPr lang="ru-RU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r>
              <a:rPr lang="ru-RU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на </a:t>
            </a:r>
            <a:r>
              <a:rPr lang="en-US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Astra Linux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76972-7CD9-1933-0734-CDDCC69E2FB0}"/>
              </a:ext>
            </a:extLst>
          </p:cNvPr>
          <p:cNvSpPr txBox="1"/>
          <p:nvPr/>
        </p:nvSpPr>
        <p:spPr>
          <a:xfrm>
            <a:off x="1165859" y="5988416"/>
            <a:ext cx="3835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то, что происходит </a:t>
            </a:r>
            <a:r>
              <a:rPr lang="ru-RU" sz="1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уже сейчас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03FB68-9018-04EC-8F55-8DE0E28427C5}"/>
              </a:ext>
            </a:extLst>
          </p:cNvPr>
          <p:cNvSpPr txBox="1"/>
          <p:nvPr/>
        </p:nvSpPr>
        <p:spPr>
          <a:xfrm>
            <a:off x="2292856" y="5526751"/>
            <a:ext cx="790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__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8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0AA0F2-2852-A50E-EE4F-07736DCE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80" y="3273378"/>
            <a:ext cx="4190236" cy="270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Shape 1"/>
          <p:cNvSpPr txBox="1"/>
          <p:nvPr/>
        </p:nvSpPr>
        <p:spPr>
          <a:xfrm>
            <a:off x="3612000" y="213480"/>
            <a:ext cx="7649558" cy="86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ООО «Инженерно-техническая фирма»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ru-RU" sz="2000" b="1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</a:rPr>
              <a:t>www.itfirm.ru</a:t>
            </a:r>
            <a:endParaRPr lang="ru-RU" b="1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Box 47">
            <a:extLst>
              <a:ext uri="{FF2B5EF4-FFF2-40B4-BE49-F238E27FC236}">
                <a16:creationId xmlns:a16="http://schemas.microsoft.com/office/drawing/2014/main" id="{ABE2A981-4CB5-9D8E-6C22-B83A83999FA9}"/>
              </a:ext>
            </a:extLst>
          </p:cNvPr>
          <p:cNvSpPr/>
          <p:nvPr/>
        </p:nvSpPr>
        <p:spPr>
          <a:xfrm>
            <a:off x="3697451" y="1834078"/>
            <a:ext cx="5389399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latin typeface="Arial"/>
              </a:rPr>
              <a:t>Наши задачи как интегратора</a:t>
            </a:r>
            <a:endParaRPr lang="ru-RU" sz="2000" b="1" strike="noStrike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2A15E-FD74-13FC-BA51-762602E23C2A}"/>
              </a:ext>
            </a:extLst>
          </p:cNvPr>
          <p:cNvSpPr txBox="1"/>
          <p:nvPr/>
        </p:nvSpPr>
        <p:spPr>
          <a:xfrm>
            <a:off x="1767078" y="2424635"/>
            <a:ext cx="700201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600" b="0" i="0" dirty="0">
                <a:effectLst/>
              </a:rPr>
              <a:t>Разработать системную архитектуру и составить план миграции на российское ПО</a:t>
            </a:r>
            <a:br>
              <a:rPr lang="ru-RU" sz="1600" b="0" i="0" dirty="0">
                <a:effectLst/>
              </a:rPr>
            </a:br>
            <a:endParaRPr lang="ru-RU" sz="1600" b="0" i="0" dirty="0">
              <a:effectLst/>
            </a:endParaRPr>
          </a:p>
          <a:p>
            <a:pPr marL="342900" indent="-342900">
              <a:buAutoNum type="arabicParenR"/>
            </a:pPr>
            <a:r>
              <a:rPr lang="ru-RU" sz="1600" dirty="0"/>
              <a:t>Протестировать комбинацию ПО и оборудования на собственных мощностях и предоставить результат заказчику</a:t>
            </a:r>
            <a:br>
              <a:rPr lang="ru-RU" sz="1600" b="0" i="0" dirty="0">
                <a:effectLst/>
              </a:rPr>
            </a:br>
            <a:endParaRPr lang="ru-RU" sz="1600" dirty="0"/>
          </a:p>
          <a:p>
            <a:pPr marL="342900" indent="-342900">
              <a:buAutoNum type="arabicParenR"/>
            </a:pPr>
            <a:r>
              <a:rPr lang="ru-RU" sz="1600" b="0" i="0" dirty="0">
                <a:effectLst/>
              </a:rPr>
              <a:t>Обеспечить совместимость разных программных продуктов и экосистем</a:t>
            </a:r>
            <a:br>
              <a:rPr lang="ru-RU" sz="1600" b="0" i="0" dirty="0">
                <a:effectLst/>
              </a:rPr>
            </a:br>
            <a:endParaRPr lang="ru-RU" sz="1600" b="0" i="0" dirty="0">
              <a:effectLst/>
            </a:endParaRPr>
          </a:p>
          <a:p>
            <a:pPr marL="342900" indent="-342900">
              <a:buAutoNum type="arabicParenR"/>
            </a:pPr>
            <a:r>
              <a:rPr lang="ru-RU" sz="1600" dirty="0"/>
              <a:t>Внедрить и настроить ПО не прерывая работу предприятия</a:t>
            </a:r>
            <a:br>
              <a:rPr lang="ru-RU" sz="1600" dirty="0"/>
            </a:br>
            <a:endParaRPr lang="ru-RU" sz="1600" dirty="0"/>
          </a:p>
          <a:p>
            <a:pPr marL="342900" indent="-342900">
              <a:buAutoNum type="arabicParenR"/>
            </a:pPr>
            <a:r>
              <a:rPr lang="ru-RU" sz="1600" dirty="0"/>
              <a:t>Сопровождать и при необходимости администрировать готовую информационную систему</a:t>
            </a:r>
            <a:br>
              <a:rPr lang="ru-RU" dirty="0">
                <a:solidFill>
                  <a:srgbClr val="555555"/>
                </a:solidFill>
                <a:latin typeface="Noto Sans regular"/>
              </a:rPr>
            </a:br>
            <a:endParaRPr lang="ru-RU" dirty="0">
              <a:solidFill>
                <a:srgbClr val="555555"/>
              </a:solidFill>
              <a:latin typeface="Noto Sans regular"/>
            </a:endParaRPr>
          </a:p>
          <a:p>
            <a:pPr marL="342900" indent="-342900">
              <a:buAutoNum type="arabicParenR"/>
            </a:pPr>
            <a:endParaRPr lang="ru-RU" dirty="0">
              <a:solidFill>
                <a:srgbClr val="555555"/>
              </a:solidFill>
              <a:latin typeface="Noto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3249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614</Words>
  <Application>Microsoft Office PowerPoint</Application>
  <PresentationFormat>Широкоэкранный</PresentationFormat>
  <Paragraphs>101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Noto Sans regular</vt:lpstr>
      <vt:lpstr>Symbol</vt:lpstr>
      <vt:lpstr>Times New Roman</vt:lpstr>
      <vt:lpstr>Wingdings</vt:lpstr>
      <vt:lpstr>Office Theme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Валерий Устинов</dc:creator>
  <dc:description/>
  <cp:lastModifiedBy>Омельченко Александр Михайлович</cp:lastModifiedBy>
  <cp:revision>174</cp:revision>
  <cp:lastPrinted>2016-11-03T14:29:34Z</cp:lastPrinted>
  <dcterms:created xsi:type="dcterms:W3CDTF">2015-09-21T11:45:55Z</dcterms:created>
  <dcterms:modified xsi:type="dcterms:W3CDTF">2022-11-30T06:03:28Z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